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1.xml" ContentType="application/vnd.openxmlformats-officedocument.presentationml.tags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handoutMasterIdLst>
    <p:handoutMasterId r:id="rId11"/>
  </p:handoutMasterIdLst>
  <p:sldIdLst>
    <p:sldId id="262" r:id="rId2"/>
    <p:sldId id="256" r:id="rId3"/>
    <p:sldId id="258" r:id="rId4"/>
    <p:sldId id="259" r:id="rId5"/>
    <p:sldId id="260" r:id="rId6"/>
    <p:sldId id="261" r:id="rId7"/>
    <p:sldId id="263" r:id="rId8"/>
    <p:sldId id="264" r:id="rId9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F7F7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60" autoAdjust="0"/>
    <p:restoredTop sz="94434" autoAdjust="0"/>
  </p:normalViewPr>
  <p:slideViewPr>
    <p:cSldViewPr snapToGrid="0">
      <p:cViewPr varScale="1">
        <p:scale>
          <a:sx n="90" d="100"/>
          <a:sy n="90" d="100"/>
        </p:scale>
        <p:origin x="162" y="90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57" d="100"/>
          <a:sy n="57" d="100"/>
        </p:scale>
        <p:origin x="2832" y="7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image" Target="../media/image6.jpeg"/><Relationship Id="rId4" Type="http://schemas.openxmlformats.org/officeDocument/2006/relationships/image" Target="../media/image9.jpeg"/></Relationships>
</file>

<file path=ppt/diagrams/_rels/data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image" Target="../media/image19.jpe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image" Target="../media/image6.jpeg"/><Relationship Id="rId4" Type="http://schemas.openxmlformats.org/officeDocument/2006/relationships/image" Target="../media/image9.jpeg"/></Relationships>
</file>

<file path=ppt/diagrams/_rels/drawing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image" Target="../media/image19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022F548-809A-4422-AB02-F11F1E9CDF6B}" type="doc">
      <dgm:prSet loTypeId="urn:microsoft.com/office/officeart/2008/layout/CircularPictureCallout" loCatId="pictur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cs-CZ"/>
        </a:p>
      </dgm:t>
    </dgm:pt>
    <dgm:pt modelId="{95A5A3CF-7C08-4E02-AA59-571991D4B84B}">
      <dgm:prSet phldrT="[Text]" phldr="1" custT="1"/>
      <dgm:spPr/>
      <dgm:t>
        <a:bodyPr/>
        <a:lstStyle/>
        <a:p>
          <a:endParaRPr lang="cs-CZ" sz="1600" dirty="0"/>
        </a:p>
      </dgm:t>
    </dgm:pt>
    <dgm:pt modelId="{2C5B8D69-9DCE-4092-B242-265B7E977CA9}" type="parTrans" cxnId="{AA2A522A-67E1-40B4-ACE8-23D227844A18}">
      <dgm:prSet/>
      <dgm:spPr/>
      <dgm:t>
        <a:bodyPr/>
        <a:lstStyle/>
        <a:p>
          <a:endParaRPr lang="cs-CZ"/>
        </a:p>
      </dgm:t>
    </dgm:pt>
    <dgm:pt modelId="{44FC2D14-72EF-41B1-BC93-17066DA90A99}" type="sibTrans" cxnId="{AA2A522A-67E1-40B4-ACE8-23D227844A18}">
      <dgm:prSet/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7000" r="-17000"/>
          </a:stretch>
        </a:blipFill>
      </dgm:spPr>
      <dgm:t>
        <a:bodyPr/>
        <a:lstStyle/>
        <a:p>
          <a:endParaRPr lang="cs-CZ"/>
        </a:p>
      </dgm:t>
    </dgm:pt>
    <dgm:pt modelId="{9C5538A2-8464-4430-91E7-37A0C9914CE2}">
      <dgm:prSet phldrT="[Text]" custT="1"/>
      <dgm:spPr/>
      <dgm:t>
        <a:bodyPr/>
        <a:lstStyle/>
        <a:p>
          <a:r>
            <a:rPr lang="cs-CZ" sz="2400" b="1" dirty="0">
              <a:solidFill>
                <a:schemeClr val="accent3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Seznamování se  s prostředím knihovny</a:t>
          </a:r>
        </a:p>
      </dgm:t>
    </dgm:pt>
    <dgm:pt modelId="{D0D7F739-C99E-4432-BE44-EE80E5153A68}" type="parTrans" cxnId="{A63C5485-E530-4CE9-9696-33C33FE08F8E}">
      <dgm:prSet/>
      <dgm:spPr/>
      <dgm:t>
        <a:bodyPr/>
        <a:lstStyle/>
        <a:p>
          <a:endParaRPr lang="cs-CZ"/>
        </a:p>
      </dgm:t>
    </dgm:pt>
    <dgm:pt modelId="{EA2A2A50-43CF-46E7-AA0F-FB6F6D1C0C52}" type="sibTrans" cxnId="{A63C5485-E530-4CE9-9696-33C33FE08F8E}">
      <dgm:prSet/>
      <dgm:spPr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7000" r="-17000"/>
          </a:stretch>
        </a:blipFill>
      </dgm:spPr>
      <dgm:t>
        <a:bodyPr/>
        <a:lstStyle/>
        <a:p>
          <a:endParaRPr lang="cs-CZ"/>
        </a:p>
      </dgm:t>
    </dgm:pt>
    <dgm:pt modelId="{C2775FD2-E6C1-45D1-A2DE-032A0CBC5E25}">
      <dgm:prSet phldrT="[Text]" phldr="1" custT="1"/>
      <dgm:spPr/>
      <dgm:t>
        <a:bodyPr/>
        <a:lstStyle/>
        <a:p>
          <a:endParaRPr lang="cs-CZ" sz="2000" dirty="0"/>
        </a:p>
      </dgm:t>
    </dgm:pt>
    <dgm:pt modelId="{7BE427F9-B61E-490F-9916-9FA23D8C18D3}" type="parTrans" cxnId="{DB61C35B-C7F8-4430-878F-1141FB72A3B4}">
      <dgm:prSet/>
      <dgm:spPr/>
      <dgm:t>
        <a:bodyPr/>
        <a:lstStyle/>
        <a:p>
          <a:endParaRPr lang="cs-CZ"/>
        </a:p>
      </dgm:t>
    </dgm:pt>
    <dgm:pt modelId="{6B93B2F1-D57A-4918-9117-A7B06B7A6CA6}" type="sibTrans" cxnId="{DB61C35B-C7F8-4430-878F-1141FB72A3B4}">
      <dgm:prSet/>
      <dgm:spPr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7000" r="-17000"/>
          </a:stretch>
        </a:blipFill>
      </dgm:spPr>
      <dgm:t>
        <a:bodyPr/>
        <a:lstStyle/>
        <a:p>
          <a:endParaRPr lang="cs-CZ"/>
        </a:p>
      </dgm:t>
    </dgm:pt>
    <dgm:pt modelId="{50115BCE-7E99-4B13-8F6C-AAADCD53A3DC}">
      <dgm:prSet phldrT="[Text]" custT="1"/>
      <dgm:spPr/>
      <dgm:t>
        <a:bodyPr/>
        <a:lstStyle/>
        <a:p>
          <a:pPr algn="l"/>
          <a:r>
            <a:rPr lang="cs-CZ" sz="2400" b="1" dirty="0">
              <a:solidFill>
                <a:schemeClr val="accent3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Čas k hrátkám </a:t>
          </a:r>
        </a:p>
        <a:p>
          <a:pPr algn="l"/>
          <a:r>
            <a:rPr lang="cs-CZ" sz="2400" b="1" dirty="0">
              <a:solidFill>
                <a:schemeClr val="accent3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i k získávání nových informací</a:t>
          </a:r>
        </a:p>
      </dgm:t>
    </dgm:pt>
    <dgm:pt modelId="{47D1631A-FD87-48DA-A670-EE9198083227}" type="parTrans" cxnId="{3508C002-6DF8-42FC-A54B-AFA981774EE5}">
      <dgm:prSet/>
      <dgm:spPr/>
      <dgm:t>
        <a:bodyPr/>
        <a:lstStyle/>
        <a:p>
          <a:endParaRPr lang="cs-CZ"/>
        </a:p>
      </dgm:t>
    </dgm:pt>
    <dgm:pt modelId="{A09AB25C-16B4-4A1E-9E30-22A86281866B}" type="sibTrans" cxnId="{3508C002-6DF8-42FC-A54B-AFA981774EE5}">
      <dgm:prSet/>
      <dgm:spPr>
        <a:blipFill>
          <a:blip xmlns:r="http://schemas.openxmlformats.org/officeDocument/2006/relationships"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7000" r="-17000"/>
          </a:stretch>
        </a:blipFill>
      </dgm:spPr>
      <dgm:t>
        <a:bodyPr/>
        <a:lstStyle/>
        <a:p>
          <a:endParaRPr lang="cs-CZ"/>
        </a:p>
      </dgm:t>
    </dgm:pt>
    <dgm:pt modelId="{1A74DF38-9A36-46C6-B434-641274051D45}" type="pres">
      <dgm:prSet presAssocID="{E022F548-809A-4422-AB02-F11F1E9CDF6B}" presName="Name0" presStyleCnt="0">
        <dgm:presLayoutVars>
          <dgm:chMax val="7"/>
          <dgm:chPref val="7"/>
          <dgm:dir/>
        </dgm:presLayoutVars>
      </dgm:prSet>
      <dgm:spPr/>
    </dgm:pt>
    <dgm:pt modelId="{7EB1AE7A-5DA8-4BEB-931D-67A9B1E132B1}" type="pres">
      <dgm:prSet presAssocID="{E022F548-809A-4422-AB02-F11F1E9CDF6B}" presName="Name1" presStyleCnt="0"/>
      <dgm:spPr/>
    </dgm:pt>
    <dgm:pt modelId="{292783C1-2FE7-4347-A2B5-0F5989E26BFB}" type="pres">
      <dgm:prSet presAssocID="{44FC2D14-72EF-41B1-BC93-17066DA90A99}" presName="picture_1" presStyleCnt="0"/>
      <dgm:spPr/>
    </dgm:pt>
    <dgm:pt modelId="{820FF8F9-1F8F-46F8-AE31-13411AFFED1E}" type="pres">
      <dgm:prSet presAssocID="{44FC2D14-72EF-41B1-BC93-17066DA90A99}" presName="pictureRepeatNode" presStyleLbl="alignImgPlace1" presStyleIdx="0" presStyleCnt="4" custLinFactNeighborX="-1923" custLinFactNeighborY="2138"/>
      <dgm:spPr/>
    </dgm:pt>
    <dgm:pt modelId="{9C90E1C0-3016-470B-8CD8-8C881D7DC73B}" type="pres">
      <dgm:prSet presAssocID="{95A5A3CF-7C08-4E02-AA59-571991D4B84B}" presName="text_1" presStyleLbl="node1" presStyleIdx="0" presStyleCnt="0" custScaleX="67539" custScaleY="118534" custLinFactNeighborX="61845" custLinFactNeighborY="-62110">
        <dgm:presLayoutVars>
          <dgm:bulletEnabled val="1"/>
        </dgm:presLayoutVars>
      </dgm:prSet>
      <dgm:spPr/>
    </dgm:pt>
    <dgm:pt modelId="{0E7125EE-2BC3-4B70-BAF7-968775596C80}" type="pres">
      <dgm:prSet presAssocID="{EA2A2A50-43CF-46E7-AA0F-FB6F6D1C0C52}" presName="picture_2" presStyleCnt="0"/>
      <dgm:spPr/>
    </dgm:pt>
    <dgm:pt modelId="{30BFA126-0F30-47DE-99BC-6F66D7E23E15}" type="pres">
      <dgm:prSet presAssocID="{EA2A2A50-43CF-46E7-AA0F-FB6F6D1C0C52}" presName="pictureRepeatNode" presStyleLbl="alignImgPlace1" presStyleIdx="1" presStyleCnt="4" custScaleX="140169" custScaleY="128504" custLinFactX="-1597" custLinFactNeighborX="-100000" custLinFactNeighborY="11085"/>
      <dgm:spPr/>
    </dgm:pt>
    <dgm:pt modelId="{99B3B282-A0BB-4454-8FBF-EE49B0A39384}" type="pres">
      <dgm:prSet presAssocID="{9C5538A2-8464-4430-91E7-37A0C9914CE2}" presName="line_2" presStyleLbl="parChTrans1D1" presStyleIdx="0" presStyleCnt="3"/>
      <dgm:spPr/>
    </dgm:pt>
    <dgm:pt modelId="{9263F789-4B68-4E94-9B3A-A1D251C06850}" type="pres">
      <dgm:prSet presAssocID="{9C5538A2-8464-4430-91E7-37A0C9914CE2}" presName="textparent_2" presStyleLbl="node1" presStyleIdx="0" presStyleCnt="0"/>
      <dgm:spPr/>
    </dgm:pt>
    <dgm:pt modelId="{90D9F8C5-38D4-4027-9A4F-339870AF58F2}" type="pres">
      <dgm:prSet presAssocID="{9C5538A2-8464-4430-91E7-37A0C9914CE2}" presName="text_2" presStyleLbl="revTx" presStyleIdx="0" presStyleCnt="3" custScaleX="2000000" custScaleY="69239" custLinFactX="-364664" custLinFactNeighborX="-400000" custLinFactNeighborY="-11085">
        <dgm:presLayoutVars>
          <dgm:bulletEnabled val="1"/>
        </dgm:presLayoutVars>
      </dgm:prSet>
      <dgm:spPr/>
    </dgm:pt>
    <dgm:pt modelId="{FC2FFB7A-CEA9-454C-AEEA-1BCDED81D7EE}" type="pres">
      <dgm:prSet presAssocID="{6B93B2F1-D57A-4918-9117-A7B06B7A6CA6}" presName="picture_3" presStyleCnt="0"/>
      <dgm:spPr/>
    </dgm:pt>
    <dgm:pt modelId="{AD81CF3F-787D-47EA-834C-552774AB55D7}" type="pres">
      <dgm:prSet presAssocID="{6B93B2F1-D57A-4918-9117-A7B06B7A6CA6}" presName="pictureRepeatNode" presStyleLbl="alignImgPlace1" presStyleIdx="2" presStyleCnt="4" custScaleX="187079" custScaleY="167972" custLinFactX="17935" custLinFactNeighborX="100000" custLinFactNeighborY="-10294"/>
      <dgm:spPr/>
    </dgm:pt>
    <dgm:pt modelId="{37D00806-4373-48F8-AB30-139A4DD1EC96}" type="pres">
      <dgm:prSet presAssocID="{C2775FD2-E6C1-45D1-A2DE-032A0CBC5E25}" presName="line_3" presStyleLbl="parChTrans1D1" presStyleIdx="1" presStyleCnt="3"/>
      <dgm:spPr/>
    </dgm:pt>
    <dgm:pt modelId="{1D6AA125-5433-4819-BF84-F14FE234F089}" type="pres">
      <dgm:prSet presAssocID="{C2775FD2-E6C1-45D1-A2DE-032A0CBC5E25}" presName="textparent_3" presStyleLbl="node1" presStyleIdx="0" presStyleCnt="0"/>
      <dgm:spPr/>
    </dgm:pt>
    <dgm:pt modelId="{2753156B-AB1F-407C-BCFB-8AA5FAFABB27}" type="pres">
      <dgm:prSet presAssocID="{C2775FD2-E6C1-45D1-A2DE-032A0CBC5E25}" presName="text_3" presStyleLbl="revTx" presStyleIdx="1" presStyleCnt="3" custScaleX="1717971" custScaleY="55542" custLinFactX="-800000" custLinFactNeighborX="-899095" custLinFactNeighborY="-5542">
        <dgm:presLayoutVars>
          <dgm:bulletEnabled val="1"/>
        </dgm:presLayoutVars>
      </dgm:prSet>
      <dgm:spPr/>
    </dgm:pt>
    <dgm:pt modelId="{86D0939F-9B38-4DBD-BD54-C62A88AABF75}" type="pres">
      <dgm:prSet presAssocID="{A09AB25C-16B4-4A1E-9E30-22A86281866B}" presName="picture_4" presStyleCnt="0"/>
      <dgm:spPr/>
    </dgm:pt>
    <dgm:pt modelId="{FB719D82-13D2-47AC-B2EC-1F80F358C92C}" type="pres">
      <dgm:prSet presAssocID="{A09AB25C-16B4-4A1E-9E30-22A86281866B}" presName="pictureRepeatNode" presStyleLbl="alignImgPlace1" presStyleIdx="3" presStyleCnt="4" custScaleX="163550" custScaleY="139352" custLinFactX="-2929" custLinFactNeighborX="-100000" custLinFactNeighborY="-18210"/>
      <dgm:spPr/>
    </dgm:pt>
    <dgm:pt modelId="{D062BFFE-641A-4F86-BA55-29DF45E49692}" type="pres">
      <dgm:prSet presAssocID="{50115BCE-7E99-4B13-8F6C-AAADCD53A3DC}" presName="line_4" presStyleLbl="parChTrans1D1" presStyleIdx="2" presStyleCnt="3"/>
      <dgm:spPr/>
    </dgm:pt>
    <dgm:pt modelId="{A9D25AD0-9B54-4A4E-A33A-3E6379F9FBAD}" type="pres">
      <dgm:prSet presAssocID="{50115BCE-7E99-4B13-8F6C-AAADCD53A3DC}" presName="textparent_4" presStyleLbl="node1" presStyleIdx="0" presStyleCnt="0"/>
      <dgm:spPr/>
    </dgm:pt>
    <dgm:pt modelId="{7E0D1FBA-AF5F-498D-982D-3E383C6A56AE}" type="pres">
      <dgm:prSet presAssocID="{50115BCE-7E99-4B13-8F6C-AAADCD53A3DC}" presName="text_4" presStyleLbl="revTx" presStyleIdx="2" presStyleCnt="3" custScaleX="2000000" custScaleY="60174" custLinFactX="-276221" custLinFactNeighborX="-300000" custLinFactNeighborY="3167">
        <dgm:presLayoutVars>
          <dgm:bulletEnabled val="1"/>
        </dgm:presLayoutVars>
      </dgm:prSet>
      <dgm:spPr/>
    </dgm:pt>
  </dgm:ptLst>
  <dgm:cxnLst>
    <dgm:cxn modelId="{3508C002-6DF8-42FC-A54B-AFA981774EE5}" srcId="{E022F548-809A-4422-AB02-F11F1E9CDF6B}" destId="{50115BCE-7E99-4B13-8F6C-AAADCD53A3DC}" srcOrd="3" destOrd="0" parTransId="{47D1631A-FD87-48DA-A670-EE9198083227}" sibTransId="{A09AB25C-16B4-4A1E-9E30-22A86281866B}"/>
    <dgm:cxn modelId="{BC59BB1A-AE65-446F-AEA2-88A38986C2A1}" type="presOf" srcId="{E022F548-809A-4422-AB02-F11F1E9CDF6B}" destId="{1A74DF38-9A36-46C6-B434-641274051D45}" srcOrd="0" destOrd="0" presId="urn:microsoft.com/office/officeart/2008/layout/CircularPictureCallout"/>
    <dgm:cxn modelId="{AA2A522A-67E1-40B4-ACE8-23D227844A18}" srcId="{E022F548-809A-4422-AB02-F11F1E9CDF6B}" destId="{95A5A3CF-7C08-4E02-AA59-571991D4B84B}" srcOrd="0" destOrd="0" parTransId="{2C5B8D69-9DCE-4092-B242-265B7E977CA9}" sibTransId="{44FC2D14-72EF-41B1-BC93-17066DA90A99}"/>
    <dgm:cxn modelId="{10E82D3D-7D74-4E19-B619-52F7C1B42F38}" type="presOf" srcId="{9C5538A2-8464-4430-91E7-37A0C9914CE2}" destId="{90D9F8C5-38D4-4027-9A4F-339870AF58F2}" srcOrd="0" destOrd="0" presId="urn:microsoft.com/office/officeart/2008/layout/CircularPictureCallout"/>
    <dgm:cxn modelId="{DB61C35B-C7F8-4430-878F-1141FB72A3B4}" srcId="{E022F548-809A-4422-AB02-F11F1E9CDF6B}" destId="{C2775FD2-E6C1-45D1-A2DE-032A0CBC5E25}" srcOrd="2" destOrd="0" parTransId="{7BE427F9-B61E-490F-9916-9FA23D8C18D3}" sibTransId="{6B93B2F1-D57A-4918-9117-A7B06B7A6CA6}"/>
    <dgm:cxn modelId="{82DEAA78-A4E9-4993-A245-E6F405291139}" type="presOf" srcId="{95A5A3CF-7C08-4E02-AA59-571991D4B84B}" destId="{9C90E1C0-3016-470B-8CD8-8C881D7DC73B}" srcOrd="0" destOrd="0" presId="urn:microsoft.com/office/officeart/2008/layout/CircularPictureCallout"/>
    <dgm:cxn modelId="{B1259B81-3F18-430C-9899-1BC90CD936BF}" type="presOf" srcId="{EA2A2A50-43CF-46E7-AA0F-FB6F6D1C0C52}" destId="{30BFA126-0F30-47DE-99BC-6F66D7E23E15}" srcOrd="0" destOrd="0" presId="urn:microsoft.com/office/officeart/2008/layout/CircularPictureCallout"/>
    <dgm:cxn modelId="{A63C5485-E530-4CE9-9696-33C33FE08F8E}" srcId="{E022F548-809A-4422-AB02-F11F1E9CDF6B}" destId="{9C5538A2-8464-4430-91E7-37A0C9914CE2}" srcOrd="1" destOrd="0" parTransId="{D0D7F739-C99E-4432-BE44-EE80E5153A68}" sibTransId="{EA2A2A50-43CF-46E7-AA0F-FB6F6D1C0C52}"/>
    <dgm:cxn modelId="{B1A72BA0-71E3-427D-8B4D-01A830428675}" type="presOf" srcId="{44FC2D14-72EF-41B1-BC93-17066DA90A99}" destId="{820FF8F9-1F8F-46F8-AE31-13411AFFED1E}" srcOrd="0" destOrd="0" presId="urn:microsoft.com/office/officeart/2008/layout/CircularPictureCallout"/>
    <dgm:cxn modelId="{0E3B88A0-7AD9-4D0E-95FB-089EE3F18C7A}" type="presOf" srcId="{50115BCE-7E99-4B13-8F6C-AAADCD53A3DC}" destId="{7E0D1FBA-AF5F-498D-982D-3E383C6A56AE}" srcOrd="0" destOrd="0" presId="urn:microsoft.com/office/officeart/2008/layout/CircularPictureCallout"/>
    <dgm:cxn modelId="{5A22CDA6-DD98-43B0-A802-4FE595A0047D}" type="presOf" srcId="{A09AB25C-16B4-4A1E-9E30-22A86281866B}" destId="{FB719D82-13D2-47AC-B2EC-1F80F358C92C}" srcOrd="0" destOrd="0" presId="urn:microsoft.com/office/officeart/2008/layout/CircularPictureCallout"/>
    <dgm:cxn modelId="{EC6DDEC6-BDDC-417E-93ED-F7CC82208EA2}" type="presOf" srcId="{C2775FD2-E6C1-45D1-A2DE-032A0CBC5E25}" destId="{2753156B-AB1F-407C-BCFB-8AA5FAFABB27}" srcOrd="0" destOrd="0" presId="urn:microsoft.com/office/officeart/2008/layout/CircularPictureCallout"/>
    <dgm:cxn modelId="{1BC4A0C7-7D38-4AE5-8EB1-24A1DAD2B196}" type="presOf" srcId="{6B93B2F1-D57A-4918-9117-A7B06B7A6CA6}" destId="{AD81CF3F-787D-47EA-834C-552774AB55D7}" srcOrd="0" destOrd="0" presId="urn:microsoft.com/office/officeart/2008/layout/CircularPictureCallout"/>
    <dgm:cxn modelId="{8E9EFB2F-3DA1-46AC-83B3-6AB3B1F6C9C3}" type="presParOf" srcId="{1A74DF38-9A36-46C6-B434-641274051D45}" destId="{7EB1AE7A-5DA8-4BEB-931D-67A9B1E132B1}" srcOrd="0" destOrd="0" presId="urn:microsoft.com/office/officeart/2008/layout/CircularPictureCallout"/>
    <dgm:cxn modelId="{4788123A-5D82-4FE4-BC98-396BD78DF048}" type="presParOf" srcId="{7EB1AE7A-5DA8-4BEB-931D-67A9B1E132B1}" destId="{292783C1-2FE7-4347-A2B5-0F5989E26BFB}" srcOrd="0" destOrd="0" presId="urn:microsoft.com/office/officeart/2008/layout/CircularPictureCallout"/>
    <dgm:cxn modelId="{5A399611-032C-4FB9-89BB-593F126CBC25}" type="presParOf" srcId="{292783C1-2FE7-4347-A2B5-0F5989E26BFB}" destId="{820FF8F9-1F8F-46F8-AE31-13411AFFED1E}" srcOrd="0" destOrd="0" presId="urn:microsoft.com/office/officeart/2008/layout/CircularPictureCallout"/>
    <dgm:cxn modelId="{5F4B5CAF-5AD7-4370-90B8-DF7186D66460}" type="presParOf" srcId="{7EB1AE7A-5DA8-4BEB-931D-67A9B1E132B1}" destId="{9C90E1C0-3016-470B-8CD8-8C881D7DC73B}" srcOrd="1" destOrd="0" presId="urn:microsoft.com/office/officeart/2008/layout/CircularPictureCallout"/>
    <dgm:cxn modelId="{E1AAE07B-026C-44B5-81B9-719E5D1C0CB8}" type="presParOf" srcId="{7EB1AE7A-5DA8-4BEB-931D-67A9B1E132B1}" destId="{0E7125EE-2BC3-4B70-BAF7-968775596C80}" srcOrd="2" destOrd="0" presId="urn:microsoft.com/office/officeart/2008/layout/CircularPictureCallout"/>
    <dgm:cxn modelId="{97FAC4E9-A441-4CA9-BF1D-2D8D3ED2D4B7}" type="presParOf" srcId="{0E7125EE-2BC3-4B70-BAF7-968775596C80}" destId="{30BFA126-0F30-47DE-99BC-6F66D7E23E15}" srcOrd="0" destOrd="0" presId="urn:microsoft.com/office/officeart/2008/layout/CircularPictureCallout"/>
    <dgm:cxn modelId="{DBCEDFF0-7983-4B83-93A3-8C7F80AF032A}" type="presParOf" srcId="{7EB1AE7A-5DA8-4BEB-931D-67A9B1E132B1}" destId="{99B3B282-A0BB-4454-8FBF-EE49B0A39384}" srcOrd="3" destOrd="0" presId="urn:microsoft.com/office/officeart/2008/layout/CircularPictureCallout"/>
    <dgm:cxn modelId="{A55327A8-DF4B-454C-80A5-E4B6AE0812D4}" type="presParOf" srcId="{7EB1AE7A-5DA8-4BEB-931D-67A9B1E132B1}" destId="{9263F789-4B68-4E94-9B3A-A1D251C06850}" srcOrd="4" destOrd="0" presId="urn:microsoft.com/office/officeart/2008/layout/CircularPictureCallout"/>
    <dgm:cxn modelId="{C96A8C26-02E8-4E53-8B93-1E2102E2CDB7}" type="presParOf" srcId="{9263F789-4B68-4E94-9B3A-A1D251C06850}" destId="{90D9F8C5-38D4-4027-9A4F-339870AF58F2}" srcOrd="0" destOrd="0" presId="urn:microsoft.com/office/officeart/2008/layout/CircularPictureCallout"/>
    <dgm:cxn modelId="{A540E1D1-7B24-4E19-9DA3-9B03502EC1F8}" type="presParOf" srcId="{7EB1AE7A-5DA8-4BEB-931D-67A9B1E132B1}" destId="{FC2FFB7A-CEA9-454C-AEEA-1BCDED81D7EE}" srcOrd="5" destOrd="0" presId="urn:microsoft.com/office/officeart/2008/layout/CircularPictureCallout"/>
    <dgm:cxn modelId="{047881DE-A900-4AE5-A713-859936F19D5C}" type="presParOf" srcId="{FC2FFB7A-CEA9-454C-AEEA-1BCDED81D7EE}" destId="{AD81CF3F-787D-47EA-834C-552774AB55D7}" srcOrd="0" destOrd="0" presId="urn:microsoft.com/office/officeart/2008/layout/CircularPictureCallout"/>
    <dgm:cxn modelId="{6F754280-460A-43D5-83CE-106A9A803836}" type="presParOf" srcId="{7EB1AE7A-5DA8-4BEB-931D-67A9B1E132B1}" destId="{37D00806-4373-48F8-AB30-139A4DD1EC96}" srcOrd="6" destOrd="0" presId="urn:microsoft.com/office/officeart/2008/layout/CircularPictureCallout"/>
    <dgm:cxn modelId="{96AC9139-A637-4868-A744-740A45B35796}" type="presParOf" srcId="{7EB1AE7A-5DA8-4BEB-931D-67A9B1E132B1}" destId="{1D6AA125-5433-4819-BF84-F14FE234F089}" srcOrd="7" destOrd="0" presId="urn:microsoft.com/office/officeart/2008/layout/CircularPictureCallout"/>
    <dgm:cxn modelId="{BB04989B-45F4-4677-8860-522969F9EAAD}" type="presParOf" srcId="{1D6AA125-5433-4819-BF84-F14FE234F089}" destId="{2753156B-AB1F-407C-BCFB-8AA5FAFABB27}" srcOrd="0" destOrd="0" presId="urn:microsoft.com/office/officeart/2008/layout/CircularPictureCallout"/>
    <dgm:cxn modelId="{D22719F8-5134-4C0F-837E-584A2CA779FF}" type="presParOf" srcId="{7EB1AE7A-5DA8-4BEB-931D-67A9B1E132B1}" destId="{86D0939F-9B38-4DBD-BD54-C62A88AABF75}" srcOrd="8" destOrd="0" presId="urn:microsoft.com/office/officeart/2008/layout/CircularPictureCallout"/>
    <dgm:cxn modelId="{DFCD1E4F-C69D-4E3B-9D08-09078FDC327D}" type="presParOf" srcId="{86D0939F-9B38-4DBD-BD54-C62A88AABF75}" destId="{FB719D82-13D2-47AC-B2EC-1F80F358C92C}" srcOrd="0" destOrd="0" presId="urn:microsoft.com/office/officeart/2008/layout/CircularPictureCallout"/>
    <dgm:cxn modelId="{8157CE92-C854-4C1F-98F5-CEE7DE41DD1B}" type="presParOf" srcId="{7EB1AE7A-5DA8-4BEB-931D-67A9B1E132B1}" destId="{D062BFFE-641A-4F86-BA55-29DF45E49692}" srcOrd="9" destOrd="0" presId="urn:microsoft.com/office/officeart/2008/layout/CircularPictureCallout"/>
    <dgm:cxn modelId="{05C3E744-501A-402A-BE27-BF4BBCF3C2B3}" type="presParOf" srcId="{7EB1AE7A-5DA8-4BEB-931D-67A9B1E132B1}" destId="{A9D25AD0-9B54-4A4E-A33A-3E6379F9FBAD}" srcOrd="10" destOrd="0" presId="urn:microsoft.com/office/officeart/2008/layout/CircularPictureCallout"/>
    <dgm:cxn modelId="{0A760F0A-99A5-4AEE-9645-6426D0F02FE5}" type="presParOf" srcId="{A9D25AD0-9B54-4A4E-A33A-3E6379F9FBAD}" destId="{7E0D1FBA-AF5F-498D-982D-3E383C6A56AE}" srcOrd="0" destOrd="0" presId="urn:microsoft.com/office/officeart/2008/layout/CircularPictureCallou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6688AC46-D33C-47E3-9797-2C6A17A5A680}" type="doc">
      <dgm:prSet loTypeId="urn:microsoft.com/office/officeart/2008/layout/PictureGrid" loCatId="picture" qsTypeId="urn:microsoft.com/office/officeart/2005/8/quickstyle/simple1" qsCatId="simple" csTypeId="urn:microsoft.com/office/officeart/2005/8/colors/accent1_2" csCatId="accent1" phldr="1"/>
      <dgm:spPr/>
    </dgm:pt>
    <dgm:pt modelId="{6F559E4E-01B6-4339-B9D8-FB119DA2AAEB}">
      <dgm:prSet phldrT="[Text]" phldr="1"/>
      <dgm:spPr/>
      <dgm:t>
        <a:bodyPr/>
        <a:lstStyle/>
        <a:p>
          <a:endParaRPr lang="cs-CZ"/>
        </a:p>
      </dgm:t>
    </dgm:pt>
    <dgm:pt modelId="{536FA553-0BB8-47BB-8171-DFF0935C22CD}" type="parTrans" cxnId="{6A6ABC3A-BAD8-48AC-9DBA-CD876443BACC}">
      <dgm:prSet/>
      <dgm:spPr/>
      <dgm:t>
        <a:bodyPr/>
        <a:lstStyle/>
        <a:p>
          <a:endParaRPr lang="cs-CZ"/>
        </a:p>
      </dgm:t>
    </dgm:pt>
    <dgm:pt modelId="{FF44DC01-1F98-4B06-A9B7-A0B0F39187D3}" type="sibTrans" cxnId="{6A6ABC3A-BAD8-48AC-9DBA-CD876443BACC}">
      <dgm:prSet/>
      <dgm:spPr/>
      <dgm:t>
        <a:bodyPr/>
        <a:lstStyle/>
        <a:p>
          <a:endParaRPr lang="cs-CZ"/>
        </a:p>
      </dgm:t>
    </dgm:pt>
    <dgm:pt modelId="{7312F66C-E73D-4465-A8A7-3DA18340C78B}">
      <dgm:prSet phldrT="[Text]" phldr="1"/>
      <dgm:spPr/>
      <dgm:t>
        <a:bodyPr/>
        <a:lstStyle/>
        <a:p>
          <a:endParaRPr lang="cs-CZ"/>
        </a:p>
      </dgm:t>
    </dgm:pt>
    <dgm:pt modelId="{70EE8365-1275-4F64-A1AA-F655EF52D538}" type="parTrans" cxnId="{6C2239E3-A9E5-4020-9997-504AF051581C}">
      <dgm:prSet/>
      <dgm:spPr/>
      <dgm:t>
        <a:bodyPr/>
        <a:lstStyle/>
        <a:p>
          <a:endParaRPr lang="cs-CZ"/>
        </a:p>
      </dgm:t>
    </dgm:pt>
    <dgm:pt modelId="{44DFAC67-1B01-477D-B489-2A9FC73680D6}" type="sibTrans" cxnId="{6C2239E3-A9E5-4020-9997-504AF051581C}">
      <dgm:prSet/>
      <dgm:spPr/>
      <dgm:t>
        <a:bodyPr/>
        <a:lstStyle/>
        <a:p>
          <a:endParaRPr lang="cs-CZ"/>
        </a:p>
      </dgm:t>
    </dgm:pt>
    <dgm:pt modelId="{BCBB9404-1316-4E2F-8251-CA803010BAC2}" type="pres">
      <dgm:prSet presAssocID="{6688AC46-D33C-47E3-9797-2C6A17A5A680}" presName="Name0" presStyleCnt="0">
        <dgm:presLayoutVars>
          <dgm:dir/>
        </dgm:presLayoutVars>
      </dgm:prSet>
      <dgm:spPr/>
    </dgm:pt>
    <dgm:pt modelId="{ADA531FE-A214-4E5A-B1FE-238D1670BA4B}" type="pres">
      <dgm:prSet presAssocID="{6F559E4E-01B6-4339-B9D8-FB119DA2AAEB}" presName="composite" presStyleCnt="0"/>
      <dgm:spPr/>
    </dgm:pt>
    <dgm:pt modelId="{A378C192-9871-4586-8323-4D3CDAC35885}" type="pres">
      <dgm:prSet presAssocID="{6F559E4E-01B6-4339-B9D8-FB119DA2AAEB}" presName="rect2" presStyleLbl="revTx" presStyleIdx="0" presStyleCnt="2">
        <dgm:presLayoutVars>
          <dgm:bulletEnabled val="1"/>
        </dgm:presLayoutVars>
      </dgm:prSet>
      <dgm:spPr/>
    </dgm:pt>
    <dgm:pt modelId="{F11F7689-6925-4650-B8AD-E0B9DBA7A0BC}" type="pres">
      <dgm:prSet presAssocID="{6F559E4E-01B6-4339-B9D8-FB119DA2AAEB}" presName="rect1" presStyleLbl="alignImgPlace1" presStyleIdx="0" presStyleCnt="2" custScaleX="206829" custScaleY="130083" custLinFactNeighborX="-1654" custLinFactNeighborY="759"/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20000" b="-20000"/>
          </a:stretch>
        </a:blipFill>
      </dgm:spPr>
    </dgm:pt>
    <dgm:pt modelId="{0CFFFA00-2F06-4492-9D97-737590C86983}" type="pres">
      <dgm:prSet presAssocID="{FF44DC01-1F98-4B06-A9B7-A0B0F39187D3}" presName="sibTrans" presStyleCnt="0"/>
      <dgm:spPr/>
    </dgm:pt>
    <dgm:pt modelId="{61FF57FC-CFC8-49FA-87E2-2F52AA17ABAD}" type="pres">
      <dgm:prSet presAssocID="{7312F66C-E73D-4465-A8A7-3DA18340C78B}" presName="composite" presStyleCnt="0"/>
      <dgm:spPr/>
    </dgm:pt>
    <dgm:pt modelId="{B6964633-09BA-4132-B9CE-0C7D62D528DC}" type="pres">
      <dgm:prSet presAssocID="{7312F66C-E73D-4465-A8A7-3DA18340C78B}" presName="rect2" presStyleLbl="revTx" presStyleIdx="1" presStyleCnt="2">
        <dgm:presLayoutVars>
          <dgm:bulletEnabled val="1"/>
        </dgm:presLayoutVars>
      </dgm:prSet>
      <dgm:spPr/>
    </dgm:pt>
    <dgm:pt modelId="{027700B1-6950-49F0-9BCD-871E2616CA34}" type="pres">
      <dgm:prSet presAssocID="{7312F66C-E73D-4465-A8A7-3DA18340C78B}" presName="rect1" presStyleLbl="alignImgPlace1" presStyleIdx="1" presStyleCnt="2" custScaleX="215741" custScaleY="128629" custLinFactNeighborX="-3516" custLinFactNeighborY="502"/>
      <dgm:spPr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9000" b="-19000"/>
          </a:stretch>
        </a:blipFill>
      </dgm:spPr>
    </dgm:pt>
  </dgm:ptLst>
  <dgm:cxnLst>
    <dgm:cxn modelId="{654D3729-B912-4276-82F8-DA663D840E06}" type="presOf" srcId="{7312F66C-E73D-4465-A8A7-3DA18340C78B}" destId="{B6964633-09BA-4132-B9CE-0C7D62D528DC}" srcOrd="0" destOrd="0" presId="urn:microsoft.com/office/officeart/2008/layout/PictureGrid"/>
    <dgm:cxn modelId="{6A6ABC3A-BAD8-48AC-9DBA-CD876443BACC}" srcId="{6688AC46-D33C-47E3-9797-2C6A17A5A680}" destId="{6F559E4E-01B6-4339-B9D8-FB119DA2AAEB}" srcOrd="0" destOrd="0" parTransId="{536FA553-0BB8-47BB-8171-DFF0935C22CD}" sibTransId="{FF44DC01-1F98-4B06-A9B7-A0B0F39187D3}"/>
    <dgm:cxn modelId="{0A7D145D-7B0E-4D56-9DA5-187F5DECF986}" type="presOf" srcId="{6688AC46-D33C-47E3-9797-2C6A17A5A680}" destId="{BCBB9404-1316-4E2F-8251-CA803010BAC2}" srcOrd="0" destOrd="0" presId="urn:microsoft.com/office/officeart/2008/layout/PictureGrid"/>
    <dgm:cxn modelId="{00E5F75F-01E2-4B32-B3C8-49985E2C5465}" type="presOf" srcId="{6F559E4E-01B6-4339-B9D8-FB119DA2AAEB}" destId="{A378C192-9871-4586-8323-4D3CDAC35885}" srcOrd="0" destOrd="0" presId="urn:microsoft.com/office/officeart/2008/layout/PictureGrid"/>
    <dgm:cxn modelId="{6C2239E3-A9E5-4020-9997-504AF051581C}" srcId="{6688AC46-D33C-47E3-9797-2C6A17A5A680}" destId="{7312F66C-E73D-4465-A8A7-3DA18340C78B}" srcOrd="1" destOrd="0" parTransId="{70EE8365-1275-4F64-A1AA-F655EF52D538}" sibTransId="{44DFAC67-1B01-477D-B489-2A9FC73680D6}"/>
    <dgm:cxn modelId="{923CC93A-4067-40B5-BF6F-A2688D8F5A37}" type="presParOf" srcId="{BCBB9404-1316-4E2F-8251-CA803010BAC2}" destId="{ADA531FE-A214-4E5A-B1FE-238D1670BA4B}" srcOrd="0" destOrd="0" presId="urn:microsoft.com/office/officeart/2008/layout/PictureGrid"/>
    <dgm:cxn modelId="{BE49B699-55C2-44F4-B16A-6946742AD8FA}" type="presParOf" srcId="{ADA531FE-A214-4E5A-B1FE-238D1670BA4B}" destId="{A378C192-9871-4586-8323-4D3CDAC35885}" srcOrd="0" destOrd="0" presId="urn:microsoft.com/office/officeart/2008/layout/PictureGrid"/>
    <dgm:cxn modelId="{8696EE5F-DC22-4353-874A-317AAA576F39}" type="presParOf" srcId="{ADA531FE-A214-4E5A-B1FE-238D1670BA4B}" destId="{F11F7689-6925-4650-B8AD-E0B9DBA7A0BC}" srcOrd="1" destOrd="0" presId="urn:microsoft.com/office/officeart/2008/layout/PictureGrid"/>
    <dgm:cxn modelId="{95E306DE-3D4C-4772-8D4B-5A9A13635817}" type="presParOf" srcId="{BCBB9404-1316-4E2F-8251-CA803010BAC2}" destId="{0CFFFA00-2F06-4492-9D97-737590C86983}" srcOrd="1" destOrd="0" presId="urn:microsoft.com/office/officeart/2008/layout/PictureGrid"/>
    <dgm:cxn modelId="{B4D7D5B3-DAAD-411A-83E5-5672A1EC64C7}" type="presParOf" srcId="{BCBB9404-1316-4E2F-8251-CA803010BAC2}" destId="{61FF57FC-CFC8-49FA-87E2-2F52AA17ABAD}" srcOrd="2" destOrd="0" presId="urn:microsoft.com/office/officeart/2008/layout/PictureGrid"/>
    <dgm:cxn modelId="{3CEBF969-117F-4BCB-9145-743308E86D49}" type="presParOf" srcId="{61FF57FC-CFC8-49FA-87E2-2F52AA17ABAD}" destId="{B6964633-09BA-4132-B9CE-0C7D62D528DC}" srcOrd="0" destOrd="0" presId="urn:microsoft.com/office/officeart/2008/layout/PictureGrid"/>
    <dgm:cxn modelId="{EE9282CD-AA29-4159-9077-802A8C3EC350}" type="presParOf" srcId="{61FF57FC-CFC8-49FA-87E2-2F52AA17ABAD}" destId="{027700B1-6950-49F0-9BCD-871E2616CA34}" srcOrd="1" destOrd="0" presId="urn:microsoft.com/office/officeart/2008/layout/PictureGrid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062BFFE-641A-4F86-BA55-29DF45E49692}">
      <dsp:nvSpPr>
        <dsp:cNvPr id="0" name=""/>
        <dsp:cNvSpPr/>
      </dsp:nvSpPr>
      <dsp:spPr>
        <a:xfrm>
          <a:off x="2789722" y="4696899"/>
          <a:ext cx="5601482" cy="0"/>
        </a:xfrm>
        <a:prstGeom prst="line">
          <a:avLst/>
        </a:pr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7D00806-4373-48F8-AB30-139A4DD1EC96}">
      <dsp:nvSpPr>
        <dsp:cNvPr id="0" name=""/>
        <dsp:cNvSpPr/>
      </dsp:nvSpPr>
      <dsp:spPr>
        <a:xfrm>
          <a:off x="2789722" y="2744190"/>
          <a:ext cx="4798082" cy="0"/>
        </a:xfrm>
        <a:prstGeom prst="line">
          <a:avLst/>
        </a:pr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9B3B282-A0BB-4454-8FBF-EE49B0A39384}">
      <dsp:nvSpPr>
        <dsp:cNvPr id="0" name=""/>
        <dsp:cNvSpPr/>
      </dsp:nvSpPr>
      <dsp:spPr>
        <a:xfrm>
          <a:off x="2789722" y="791482"/>
          <a:ext cx="5601482" cy="0"/>
        </a:xfrm>
        <a:prstGeom prst="line">
          <a:avLst/>
        </a:pr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20FF8F9-1F8F-46F8-AE31-13411AFFED1E}">
      <dsp:nvSpPr>
        <dsp:cNvPr id="0" name=""/>
        <dsp:cNvSpPr/>
      </dsp:nvSpPr>
      <dsp:spPr>
        <a:xfrm>
          <a:off x="0" y="0"/>
          <a:ext cx="5579166" cy="5579166"/>
        </a:xfrm>
        <a:prstGeom prst="ellipse">
          <a:avLst/>
        </a:prstGeom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7000" r="-17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C90E1C0-3016-470B-8CD8-8C881D7DC73B}">
      <dsp:nvSpPr>
        <dsp:cNvPr id="0" name=""/>
        <dsp:cNvSpPr/>
      </dsp:nvSpPr>
      <dsp:spPr>
        <a:xfrm>
          <a:off x="2887252" y="1603005"/>
          <a:ext cx="1628765" cy="2182358"/>
        </a:xfrm>
        <a:prstGeom prst="rect">
          <a:avLst/>
        </a:prstGeom>
        <a:noFill/>
        <a:ln w="12700" cap="flat" cmpd="sng" algn="ctr">
          <a:noFill/>
          <a:prstDash val="solid"/>
          <a:miter lim="800000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b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cs-CZ" sz="1600" kern="1200" dirty="0"/>
        </a:p>
      </dsp:txBody>
      <dsp:txXfrm>
        <a:off x="2887252" y="1603005"/>
        <a:ext cx="1628765" cy="2182358"/>
      </dsp:txXfrm>
    </dsp:sp>
    <dsp:sp modelId="{30BFA126-0F30-47DE-99BC-6F66D7E23E15}">
      <dsp:nvSpPr>
        <dsp:cNvPr id="0" name=""/>
        <dsp:cNvSpPr/>
      </dsp:nvSpPr>
      <dsp:spPr>
        <a:xfrm>
          <a:off x="5517686" y="-98399"/>
          <a:ext cx="2346078" cy="2150835"/>
        </a:xfrm>
        <a:prstGeom prst="ellipse">
          <a:avLst/>
        </a:prstGeom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7000" r="-17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0D9F8C5-38D4-4027-9A4F-339870AF58F2}">
      <dsp:nvSpPr>
        <dsp:cNvPr id="0" name=""/>
        <dsp:cNvSpPr/>
      </dsp:nvSpPr>
      <dsp:spPr>
        <a:xfrm>
          <a:off x="8313400" y="26503"/>
          <a:ext cx="2392370" cy="115888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0" rIns="91440" bIns="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400" b="1" kern="1200" dirty="0">
              <a:solidFill>
                <a:schemeClr val="accent3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Seznamování se  s prostředím knihovny</a:t>
          </a:r>
        </a:p>
      </dsp:txBody>
      <dsp:txXfrm>
        <a:off x="8313400" y="26503"/>
        <a:ext cx="2392370" cy="1158887"/>
      </dsp:txXfrm>
    </dsp:sp>
    <dsp:sp modelId="{AD81CF3F-787D-47EA-834C-552774AB55D7}">
      <dsp:nvSpPr>
        <dsp:cNvPr id="0" name=""/>
        <dsp:cNvSpPr/>
      </dsp:nvSpPr>
      <dsp:spPr>
        <a:xfrm>
          <a:off x="7996124" y="1166179"/>
          <a:ext cx="3131234" cy="2811431"/>
        </a:xfrm>
        <a:prstGeom prst="ellipse">
          <a:avLst/>
        </a:prstGeom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7000" r="-17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753156B-AB1F-407C-BCFB-8AA5FAFABB27}">
      <dsp:nvSpPr>
        <dsp:cNvPr id="0" name=""/>
        <dsp:cNvSpPr/>
      </dsp:nvSpPr>
      <dsp:spPr>
        <a:xfrm>
          <a:off x="5262473" y="2186614"/>
          <a:ext cx="3197336" cy="92963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0" rIns="76200" bIns="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cs-CZ" sz="2000" kern="1200" dirty="0"/>
        </a:p>
      </dsp:txBody>
      <dsp:txXfrm>
        <a:off x="5262473" y="2186614"/>
        <a:ext cx="3197336" cy="929634"/>
      </dsp:txXfrm>
    </dsp:sp>
    <dsp:sp modelId="{FB719D82-13D2-47AC-B2EC-1F80F358C92C}">
      <dsp:nvSpPr>
        <dsp:cNvPr id="0" name=""/>
        <dsp:cNvSpPr/>
      </dsp:nvSpPr>
      <dsp:spPr>
        <a:xfrm>
          <a:off x="5299722" y="3225907"/>
          <a:ext cx="2737417" cy="2332403"/>
        </a:xfrm>
        <a:prstGeom prst="ellipse">
          <a:avLst/>
        </a:prstGeom>
        <a:blipFill>
          <a:blip xmlns:r="http://schemas.openxmlformats.org/officeDocument/2006/relationships"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7000" r="-17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E0D1FBA-AF5F-498D-982D-3E383C6A56AE}">
      <dsp:nvSpPr>
        <dsp:cNvPr id="0" name=""/>
        <dsp:cNvSpPr/>
      </dsp:nvSpPr>
      <dsp:spPr>
        <a:xfrm>
          <a:off x="8538449" y="4246325"/>
          <a:ext cx="2393630" cy="100716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0" rIns="91440" bIns="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400" b="1" kern="1200" dirty="0">
              <a:solidFill>
                <a:schemeClr val="accent3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Čas k hrátkám </a:t>
          </a:r>
        </a:p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400" b="1" kern="1200" dirty="0">
              <a:solidFill>
                <a:schemeClr val="accent3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i k získávání nových informací</a:t>
          </a:r>
        </a:p>
      </dsp:txBody>
      <dsp:txXfrm>
        <a:off x="8538449" y="4246325"/>
        <a:ext cx="2393630" cy="1007162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378C192-9871-4586-8323-4D3CDAC35885}">
      <dsp:nvSpPr>
        <dsp:cNvPr id="0" name=""/>
        <dsp:cNvSpPr/>
      </dsp:nvSpPr>
      <dsp:spPr>
        <a:xfrm>
          <a:off x="1362810" y="438065"/>
          <a:ext cx="2543636" cy="38154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80010" rIns="80010" bIns="0" numCol="1" spcCol="1270" anchor="b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cs-CZ" sz="2100" kern="1200"/>
        </a:p>
      </dsp:txBody>
      <dsp:txXfrm>
        <a:off x="1362810" y="438065"/>
        <a:ext cx="2543636" cy="381545"/>
      </dsp:txXfrm>
    </dsp:sp>
    <dsp:sp modelId="{F11F7689-6925-4650-B8AD-E0B9DBA7A0BC}">
      <dsp:nvSpPr>
        <dsp:cNvPr id="0" name=""/>
        <dsp:cNvSpPr/>
      </dsp:nvSpPr>
      <dsp:spPr>
        <a:xfrm>
          <a:off x="0" y="531939"/>
          <a:ext cx="5260977" cy="3308838"/>
        </a:xfrm>
        <a:prstGeom prst="rect">
          <a:avLst/>
        </a:prstGeom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20000" b="-20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6964633-09BA-4132-B9CE-0C7D62D528DC}">
      <dsp:nvSpPr>
        <dsp:cNvPr id="0" name=""/>
        <dsp:cNvSpPr/>
      </dsp:nvSpPr>
      <dsp:spPr>
        <a:xfrm>
          <a:off x="7006016" y="447311"/>
          <a:ext cx="2543636" cy="38154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80010" rIns="80010" bIns="0" numCol="1" spcCol="1270" anchor="b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cs-CZ" sz="2100" kern="1200"/>
        </a:p>
      </dsp:txBody>
      <dsp:txXfrm>
        <a:off x="7006016" y="447311"/>
        <a:ext cx="2543636" cy="381545"/>
      </dsp:txXfrm>
    </dsp:sp>
    <dsp:sp modelId="{027700B1-6950-49F0-9BCD-871E2616CA34}">
      <dsp:nvSpPr>
        <dsp:cNvPr id="0" name=""/>
        <dsp:cNvSpPr/>
      </dsp:nvSpPr>
      <dsp:spPr>
        <a:xfrm>
          <a:off x="5444566" y="553141"/>
          <a:ext cx="5487666" cy="3271854"/>
        </a:xfrm>
        <a:prstGeom prst="rect">
          <a:avLst/>
        </a:prstGeom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9000" b="-19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CircularPictureCallout">
  <dgm:title val=""/>
  <dgm:desc val=""/>
  <dgm:catLst>
    <dgm:cat type="picture" pri="2000"/>
    <dgm:cat type="pictureconvert" pri="2000"/>
  </dgm:catLst>
  <dgm:sampData>
    <dgm:dataModel>
      <dgm:ptLst>
        <dgm:pt modelId="0" type="doc"/>
        <dgm:pt modelId="1"/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2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axis="ch" ptType="node" func="cnt" op="lte" val="1">
          <dgm:constrLst>
            <dgm:constr type="h" for="ch" forName="picture_1" refType="h"/>
            <dgm:constr type="w" for="ch" forName="picture_1" refType="h" refFor="ch" refForName="picture_1" op="equ"/>
            <dgm:constr type="l" for="ch" forName="picture_1"/>
            <dgm:constr type="t" for="ch" forName="picture_1"/>
            <dgm:constr type="w" for="ch" forName="text_1" refType="w" refFor="ch" refForName="picture_1" fact="0.64"/>
            <dgm:constr type="h" for="ch" forName="text_1" refType="h" refFor="ch" refForName="picture_1" fact="0.33"/>
            <dgm:constr type="l" for="ch" forName="text_1" refType="w" refFor="ch" refForName="picture_1" fact="0.18"/>
            <dgm:constr type="t" for="ch" forName="text_1" refType="h" refFor="ch" refForName="picture_1" fact="0.531"/>
          </dgm:constrLst>
        </dgm:if>
        <dgm:if name="Name4" axis="ch" ptType="node" func="cnt" op="lte" val="2">
          <dgm:choose name="Name5">
            <dgm:if name="Name6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5"/>
                <dgm:constr type="h" for="ch" forName="picture_2" refType="h" refFor="ch" refForName="picture_1" fact="0.5"/>
                <dgm:constr type="l" for="ch" forName="picture_2" refType="w" refFor="ch" refForName="picture_1" fact="1.21"/>
                <dgm:constr type="ctrY" for="ch" forName="picture_2" refType="h" refFor="ch" refForName="picture_1" fact="0.5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</dgm:constrLst>
            </dgm:if>
            <dgm:else name="Name7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5"/>
                <dgm:constr type="h" for="ch" forName="picture_2" refType="h" refFor="ch" refForName="picture_1" fact="0.5"/>
                <dgm:constr type="r" for="ch" forName="picture_2" refType="w"/>
                <dgm:constr type="rOff" for="ch" forName="picture_2" refType="w" refFor="ch" refForName="picture_1" fact="-1.21"/>
                <dgm:constr type="ctrY" for="ch" forName="picture_2" refType="h" refFor="ch" refForName="picture_1" fact="0.5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</dgm:constrLst>
            </dgm:else>
          </dgm:choose>
        </dgm:if>
        <dgm:if name="Name8" axis="ch" ptType="node" func="cnt" op="lte" val="3">
          <dgm:choose name="Name9">
            <dgm:if name="Name10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375"/>
                <dgm:constr type="h" for="ch" forName="picture_2" refType="h" refFor="ch" refForName="picture_1" fact="0.375"/>
                <dgm:constr type="l" for="ch" forName="picture_2" refType="w" refFor="ch" refForName="picture_1" fact="1.21"/>
                <dgm:constr type="ctrY" for="ch" forName="picture_2" refType="h" refFor="ch" refForName="picture_1" fact="0.1875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375"/>
                <dgm:constr type="h" for="ch" forName="picture_3" refType="h" refFor="ch" refForName="picture_1" fact="0.375"/>
                <dgm:constr type="l" for="ch" forName="picture_3" refType="w" refFor="ch" refForName="picture_1" fact="1.21"/>
                <dgm:constr type="ctrY" for="ch" forName="picture_3" refType="h" refFor="ch" refForName="picture_1" fact="0.8125"/>
                <dgm:constr type="l" for="ch" forName="line_3" refType="ctrX" refFor="ch" refForName="picture_1"/>
                <dgm:constr type="h" for="ch" forName="line_3"/>
                <dgm:constr type="r" for="ch" forName="line_3" refType="ctrX" refFor="ch" refForName="picture_3"/>
                <dgm:constr type="ctrY" for="ch" forName="line_3" refType="ctrY" refFor="ch" refForName="picture_3"/>
                <dgm:constr type="r" for="ch" forName="textparent_3" refType="w"/>
                <dgm:constr type="h" for="ch" forName="textparent_3" refType="h" refFor="ch" refForName="picture_3"/>
                <dgm:constr type="l" for="ch" forName="textparent_3" refType="r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</dgm:constrLst>
            </dgm:if>
            <dgm:else name="Name11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375"/>
                <dgm:constr type="h" for="ch" forName="picture_2" refType="h" refFor="ch" refForName="picture_1" fact="0.375"/>
                <dgm:constr type="r" for="ch" forName="picture_2" refType="w"/>
                <dgm:constr type="rOff" for="ch" forName="picture_2" refType="w" refFor="ch" refForName="picture_1" fact="-1.21"/>
                <dgm:constr type="ctrY" for="ch" forName="picture_2" refType="h" refFor="ch" refForName="picture_1" fact="0.1875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375"/>
                <dgm:constr type="h" for="ch" forName="picture_3" refType="h" refFor="ch" refForName="picture_1" fact="0.375"/>
                <dgm:constr type="r" for="ch" forName="picture_3" refType="w"/>
                <dgm:constr type="rOff" for="ch" forName="picture_3" refType="w" refFor="ch" refForName="picture_1" fact="-1.21"/>
                <dgm:constr type="ctrY" for="ch" forName="picture_3" refType="h" refFor="ch" refForName="picture_1" fact="0.8125"/>
                <dgm:constr type="r" for="ch" forName="line_3" refType="ctrX" refFor="ch" refForName="picture_1"/>
                <dgm:constr type="h" for="ch" forName="line_3"/>
                <dgm:constr type="l" for="ch" forName="line_3" refType="ctrX" refFor="ch" refForName="picture_3"/>
                <dgm:constr type="ctrY" for="ch" forName="line_3" refType="ctrY" refFor="ch" refForName="picture_3"/>
                <dgm:constr type="l" for="ch" forName="textparent_3"/>
                <dgm:constr type="h" for="ch" forName="textparent_3" refType="h" refFor="ch" refForName="picture_3"/>
                <dgm:constr type="r" for="ch" forName="textparent_3" refType="l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</dgm:constrLst>
            </dgm:else>
          </dgm:choose>
        </dgm:if>
        <dgm:if name="Name12" axis="ch" ptType="node" func="cnt" op="lte" val="4">
          <dgm:choose name="Name13">
            <dgm:if name="Name14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3"/>
                <dgm:constr type="h" for="ch" forName="picture_2" refType="h" refFor="ch" refForName="picture_1" fact="0.3"/>
                <dgm:constr type="l" for="ch" forName="picture_2" refType="w" refFor="ch" refForName="picture_1" fact="1.354"/>
                <dgm:constr type="ctrY" for="ch" forName="picture_2" refType="h" refFor="ch" refForName="picture_1" fact="0.15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3"/>
                <dgm:constr type="h" for="ch" forName="picture_3" refType="h" refFor="ch" refForName="picture_1" fact="0.3"/>
                <dgm:constr type="l" for="ch" forName="picture_3" refType="w" refFor="ch" refForName="picture_1" fact="1.21"/>
                <dgm:constr type="ctrY" for="ch" forName="picture_3" refType="h" refFor="ch" refForName="picture_1" fact="0.5"/>
                <dgm:constr type="l" for="ch" forName="line_3" refType="ctrX" refFor="ch" refForName="picture_1"/>
                <dgm:constr type="h" for="ch" forName="line_3"/>
                <dgm:constr type="r" for="ch" forName="line_3" refType="ctrX" refFor="ch" refForName="picture_3"/>
                <dgm:constr type="ctrY" for="ch" forName="line_3" refType="ctrY" refFor="ch" refForName="picture_3"/>
                <dgm:constr type="r" for="ch" forName="textparent_3" refType="w"/>
                <dgm:constr type="h" for="ch" forName="textparent_3" refType="h" refFor="ch" refForName="picture_3"/>
                <dgm:constr type="l" for="ch" forName="textparent_3" refType="r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3"/>
                <dgm:constr type="h" for="ch" forName="picture_4" refType="h" refFor="ch" refForName="picture_1" fact="0.3"/>
                <dgm:constr type="l" for="ch" forName="picture_4" refType="w" refFor="ch" refForName="picture_1" fact="1.354"/>
                <dgm:constr type="ctrY" for="ch" forName="picture_4" refType="h" refFor="ch" refForName="picture_1" fact="0.85"/>
                <dgm:constr type="l" for="ch" forName="line_4" refType="ctrX" refFor="ch" refForName="picture_1"/>
                <dgm:constr type="h" for="ch" forName="line_4"/>
                <dgm:constr type="r" for="ch" forName="line_4" refType="ctrX" refFor="ch" refForName="picture_4"/>
                <dgm:constr type="ctrY" for="ch" forName="line_4" refType="ctrY" refFor="ch" refForName="picture_4"/>
                <dgm:constr type="r" for="ch" forName="textparent_4" refType="w"/>
                <dgm:constr type="h" for="ch" forName="textparent_4" refType="h" refFor="ch" refForName="picture_4"/>
                <dgm:constr type="l" for="ch" forName="textparent_4" refType="r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</dgm:constrLst>
            </dgm:if>
            <dgm:else name="Name15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3"/>
                <dgm:constr type="h" for="ch" forName="picture_2" refType="h" refFor="ch" refForName="picture_1" fact="0.3"/>
                <dgm:constr type="r" for="ch" forName="picture_2" refType="w"/>
                <dgm:constr type="rOff" for="ch" forName="picture_2" refType="w" refFor="ch" refForName="picture_1" fact="-1.354"/>
                <dgm:constr type="ctrY" for="ch" forName="picture_2" refType="h" refFor="ch" refForName="picture_1" fact="0.15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3"/>
                <dgm:constr type="h" for="ch" forName="picture_3" refType="h" refFor="ch" refForName="picture_1" fact="0.3"/>
                <dgm:constr type="r" for="ch" forName="picture_3" refType="w"/>
                <dgm:constr type="rOff" for="ch" forName="picture_3" refType="w" refFor="ch" refForName="picture_1" fact="-1.21"/>
                <dgm:constr type="ctrY" for="ch" forName="picture_3" refType="h" refFor="ch" refForName="picture_1" fact="0.5"/>
                <dgm:constr type="r" for="ch" forName="line_3" refType="ctrX" refFor="ch" refForName="picture_1"/>
                <dgm:constr type="h" for="ch" forName="line_3"/>
                <dgm:constr type="l" for="ch" forName="line_3" refType="ctrX" refFor="ch" refForName="picture_3"/>
                <dgm:constr type="ctrY" for="ch" forName="line_3" refType="ctrY" refFor="ch" refForName="picture_3"/>
                <dgm:constr type="l" for="ch" forName="textparent_3"/>
                <dgm:constr type="h" for="ch" forName="textparent_3" refType="h" refFor="ch" refForName="picture_3"/>
                <dgm:constr type="r" for="ch" forName="textparent_3" refType="l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3"/>
                <dgm:constr type="h" for="ch" forName="picture_4" refType="h" refFor="ch" refForName="picture_1" fact="0.3"/>
                <dgm:constr type="r" for="ch" forName="picture_4" refType="w"/>
                <dgm:constr type="rOff" for="ch" forName="picture_4" refType="w" refFor="ch" refForName="picture_1" fact="-1.354"/>
                <dgm:constr type="ctrY" for="ch" forName="picture_4" refType="h" refFor="ch" refForName="picture_1" fact="0.85"/>
                <dgm:constr type="r" for="ch" forName="line_4" refType="ctrX" refFor="ch" refForName="picture_1"/>
                <dgm:constr type="h" for="ch" forName="line_4"/>
                <dgm:constr type="l" for="ch" forName="line_4" refType="ctrX" refFor="ch" refForName="picture_4"/>
                <dgm:constr type="ctrY" for="ch" forName="line_4" refType="ctrY" refFor="ch" refForName="picture_4"/>
                <dgm:constr type="l" for="ch" forName="textparent_4"/>
                <dgm:constr type="h" for="ch" forName="textparent_4" refType="h" refFor="ch" refForName="picture_4"/>
                <dgm:constr type="r" for="ch" forName="textparent_4" refType="l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</dgm:constrLst>
            </dgm:else>
          </dgm:choose>
        </dgm:if>
        <dgm:if name="Name16" axis="ch" ptType="node" func="cnt" op="lte" val="5">
          <dgm:choose name="Name17">
            <dgm:if name="Name18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22"/>
                <dgm:constr type="h" for="ch" forName="picture_2" refType="h" refFor="ch" refForName="picture_1" fact="0.22"/>
                <dgm:constr type="l" for="ch" forName="picture_2" refType="w" refFor="ch" refForName="picture_1" fact="1.375"/>
                <dgm:constr type="ctrY" for="ch" forName="picture_2" refType="h" refFor="ch" refForName="picture_1" fact="0.11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22"/>
                <dgm:constr type="h" for="ch" forName="picture_3" refType="h" refFor="ch" refForName="picture_1" fact="0.22"/>
                <dgm:constr type="l" for="ch" forName="picture_3" refType="w" refFor="ch" refForName="picture_1" fact="1.21"/>
                <dgm:constr type="ctrY" for="ch" forName="picture_3" refType="h" refFor="ch" refForName="picture_1" fact="0.353"/>
                <dgm:constr type="l" for="ch" forName="line_3" refType="ctrX" refFor="ch" refForName="picture_1"/>
                <dgm:constr type="h" for="ch" forName="line_3"/>
                <dgm:constr type="r" for="ch" forName="line_3" refType="ctrX" refFor="ch" refForName="picture_3"/>
                <dgm:constr type="ctrY" for="ch" forName="line_3" refType="ctrY" refFor="ch" refForName="picture_3"/>
                <dgm:constr type="r" for="ch" forName="textparent_3" refType="w"/>
                <dgm:constr type="h" for="ch" forName="textparent_3" refType="h" refFor="ch" refForName="picture_3"/>
                <dgm:constr type="l" for="ch" forName="textparent_3" refType="r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22"/>
                <dgm:constr type="h" for="ch" forName="picture_4" refType="h" refFor="ch" refForName="picture_1" fact="0.22"/>
                <dgm:constr type="l" for="ch" forName="picture_4" refType="w" refFor="ch" refForName="picture_1" fact="1.21"/>
                <dgm:constr type="ctrY" for="ch" forName="picture_4" refType="h" refFor="ch" refForName="picture_1" fact="0.647"/>
                <dgm:constr type="l" for="ch" forName="line_4" refType="ctrX" refFor="ch" refForName="picture_1"/>
                <dgm:constr type="h" for="ch" forName="line_4"/>
                <dgm:constr type="r" for="ch" forName="line_4" refType="ctrX" refFor="ch" refForName="picture_4"/>
                <dgm:constr type="ctrY" for="ch" forName="line_4" refType="ctrY" refFor="ch" refForName="picture_4"/>
                <dgm:constr type="r" for="ch" forName="textparent_4" refType="w"/>
                <dgm:constr type="h" for="ch" forName="textparent_4" refType="h" refFor="ch" refForName="picture_4"/>
                <dgm:constr type="l" for="ch" forName="textparent_4" refType="r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22"/>
                <dgm:constr type="h" for="ch" forName="picture_5" refType="h" refFor="ch" refForName="picture_1" fact="0.22"/>
                <dgm:constr type="l" for="ch" forName="picture_5" refType="w" refFor="ch" refForName="picture_1" fact="1.375"/>
                <dgm:constr type="ctrY" for="ch" forName="picture_5" refType="h" refFor="ch" refForName="picture_1" fact="0.89"/>
                <dgm:constr type="l" for="ch" forName="line_5" refType="ctrX" refFor="ch" refForName="picture_1"/>
                <dgm:constr type="h" for="ch" forName="line_5"/>
                <dgm:constr type="r" for="ch" forName="line_5" refType="ctrX" refFor="ch" refForName="picture_5"/>
                <dgm:constr type="ctrY" for="ch" forName="line_5" refType="ctrY" refFor="ch" refForName="picture_5"/>
                <dgm:constr type="r" for="ch" forName="textparent_5" refType="w"/>
                <dgm:constr type="h" for="ch" forName="textparent_5" refType="h" refFor="ch" refForName="picture_5"/>
                <dgm:constr type="l" for="ch" forName="textparent_5" refType="r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</dgm:constrLst>
            </dgm:if>
            <dgm:else name="Name19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22"/>
                <dgm:constr type="h" for="ch" forName="picture_2" refType="h" refFor="ch" refForName="picture_1" fact="0.22"/>
                <dgm:constr type="r" for="ch" forName="picture_2" refType="w"/>
                <dgm:constr type="rOff" for="ch" forName="picture_2" refType="w" refFor="ch" refForName="picture_1" fact="-1.375"/>
                <dgm:constr type="ctrY" for="ch" forName="picture_2" refType="h" refFor="ch" refForName="picture_1" fact="0.11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22"/>
                <dgm:constr type="h" for="ch" forName="picture_3" refType="h" refFor="ch" refForName="picture_1" fact="0.22"/>
                <dgm:constr type="r" for="ch" forName="picture_3" refType="w"/>
                <dgm:constr type="rOff" for="ch" forName="picture_3" refType="w" refFor="ch" refForName="picture_1" fact="-1.21"/>
                <dgm:constr type="ctrY" for="ch" forName="picture_3" refType="h" refFor="ch" refForName="picture_1" fact="0.353"/>
                <dgm:constr type="r" for="ch" forName="line_3" refType="ctrX" refFor="ch" refForName="picture_1"/>
                <dgm:constr type="h" for="ch" forName="line_3"/>
                <dgm:constr type="l" for="ch" forName="line_3" refType="ctrX" refFor="ch" refForName="picture_3"/>
                <dgm:constr type="ctrY" for="ch" forName="line_3" refType="ctrY" refFor="ch" refForName="picture_3"/>
                <dgm:constr type="l" for="ch" forName="textparent_3"/>
                <dgm:constr type="h" for="ch" forName="textparent_3" refType="h" refFor="ch" refForName="picture_3"/>
                <dgm:constr type="r" for="ch" forName="textparent_3" refType="l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22"/>
                <dgm:constr type="h" for="ch" forName="picture_4" refType="h" refFor="ch" refForName="picture_1" fact="0.22"/>
                <dgm:constr type="r" for="ch" forName="picture_4" refType="w"/>
                <dgm:constr type="rOff" for="ch" forName="picture_4" refType="w" refFor="ch" refForName="picture_1" fact="-1.21"/>
                <dgm:constr type="ctrY" for="ch" forName="picture_4" refType="h" refFor="ch" refForName="picture_1" fact="0.647"/>
                <dgm:constr type="r" for="ch" forName="line_4" refType="ctrX" refFor="ch" refForName="picture_1"/>
                <dgm:constr type="h" for="ch" forName="line_4"/>
                <dgm:constr type="l" for="ch" forName="line_4" refType="ctrX" refFor="ch" refForName="picture_4"/>
                <dgm:constr type="ctrY" for="ch" forName="line_4" refType="ctrY" refFor="ch" refForName="picture_4"/>
                <dgm:constr type="l" for="ch" forName="textparent_4"/>
                <dgm:constr type="h" for="ch" forName="textparent_4" refType="h" refFor="ch" refForName="picture_4"/>
                <dgm:constr type="r" for="ch" forName="textparent_4" refType="l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22"/>
                <dgm:constr type="h" for="ch" forName="picture_5" refType="h" refFor="ch" refForName="picture_1" fact="0.22"/>
                <dgm:constr type="r" for="ch" forName="picture_5" refType="w"/>
                <dgm:constr type="rOff" for="ch" forName="picture_5" refType="w" refFor="ch" refForName="picture_1" fact="-1.375"/>
                <dgm:constr type="ctrY" for="ch" forName="picture_5" refType="h" refFor="ch" refForName="picture_1" fact="0.89"/>
                <dgm:constr type="r" for="ch" forName="line_5" refType="ctrX" refFor="ch" refForName="picture_1"/>
                <dgm:constr type="h" for="ch" forName="line_5"/>
                <dgm:constr type="l" for="ch" forName="line_5" refType="ctrX" refFor="ch" refForName="picture_5"/>
                <dgm:constr type="ctrY" for="ch" forName="line_5" refType="ctrY" refFor="ch" refForName="picture_5"/>
                <dgm:constr type="l" for="ch" forName="textparent_5"/>
                <dgm:constr type="h" for="ch" forName="textparent_5" refType="h" refFor="ch" refForName="picture_5"/>
                <dgm:constr type="r" for="ch" forName="textparent_5" refType="l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</dgm:constrLst>
            </dgm:else>
          </dgm:choose>
        </dgm:if>
        <dgm:if name="Name20" axis="ch" ptType="node" func="cnt" op="lte" val="6">
          <dgm:choose name="Name21">
            <dgm:if name="Name22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18"/>
                <dgm:constr type="h" for="ch" forName="picture_2" refType="h" refFor="ch" refForName="picture_1" fact="0.18"/>
                <dgm:constr type="l" for="ch" forName="picture_2" refType="w" refFor="ch" refForName="picture_1" fact="1.4238"/>
                <dgm:constr type="ctrY" for="ch" forName="picture_2" refType="h" refFor="ch" refForName="picture_1" fact="0.09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18"/>
                <dgm:constr type="h" for="ch" forName="picture_3" refType="h" refFor="ch" refForName="picture_1" fact="0.18"/>
                <dgm:constr type="l" for="ch" forName="picture_3" refType="w" refFor="ch" refForName="picture_1" fact="1.2667"/>
                <dgm:constr type="ctrY" for="ch" forName="picture_3" refType="h" refFor="ch" refForName="picture_1" fact="0.261"/>
                <dgm:constr type="l" for="ch" forName="line_3" refType="ctrX" refFor="ch" refForName="picture_1"/>
                <dgm:constr type="h" for="ch" forName="line_3"/>
                <dgm:constr type="r" for="ch" forName="line_3" refType="ctrX" refFor="ch" refForName="picture_3"/>
                <dgm:constr type="ctrY" for="ch" forName="line_3" refType="ctrY" refFor="ch" refForName="picture_3"/>
                <dgm:constr type="r" for="ch" forName="textparent_3" refType="w"/>
                <dgm:constr type="h" for="ch" forName="textparent_3" refType="h" refFor="ch" refForName="picture_3"/>
                <dgm:constr type="l" for="ch" forName="textparent_3" refType="r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18"/>
                <dgm:constr type="h" for="ch" forName="picture_4" refType="h" refFor="ch" refForName="picture_1" fact="0.18"/>
                <dgm:constr type="l" for="ch" forName="picture_4" refType="w" refFor="ch" refForName="picture_1" fact="1.21"/>
                <dgm:constr type="ctrY" for="ch" forName="picture_4" refType="h" refFor="ch" refForName="picture_1" fact="0.5"/>
                <dgm:constr type="l" for="ch" forName="line_4" refType="ctrX" refFor="ch" refForName="picture_1"/>
                <dgm:constr type="h" for="ch" forName="line_4"/>
                <dgm:constr type="r" for="ch" forName="line_4" refType="ctrX" refFor="ch" refForName="picture_4"/>
                <dgm:constr type="ctrY" for="ch" forName="line_4" refType="ctrY" refFor="ch" refForName="picture_4"/>
                <dgm:constr type="r" for="ch" forName="textparent_4" refType="w"/>
                <dgm:constr type="h" for="ch" forName="textparent_4" refType="h" refFor="ch" refForName="picture_4"/>
                <dgm:constr type="l" for="ch" forName="textparent_4" refType="r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18"/>
                <dgm:constr type="h" for="ch" forName="picture_5" refType="h" refFor="ch" refForName="picture_1" fact="0.18"/>
                <dgm:constr type="l" for="ch" forName="picture_5" refType="w" refFor="ch" refForName="picture_1" fact="1.2667"/>
                <dgm:constr type="ctrY" for="ch" forName="picture_5" refType="h" refFor="ch" refForName="picture_1" fact="0.739"/>
                <dgm:constr type="l" for="ch" forName="line_5" refType="ctrX" refFor="ch" refForName="picture_1"/>
                <dgm:constr type="h" for="ch" forName="line_5"/>
                <dgm:constr type="r" for="ch" forName="line_5" refType="ctrX" refFor="ch" refForName="picture_5"/>
                <dgm:constr type="ctrY" for="ch" forName="line_5" refType="ctrY" refFor="ch" refForName="picture_5"/>
                <dgm:constr type="r" for="ch" forName="textparent_5" refType="w"/>
                <dgm:constr type="h" for="ch" forName="textparent_5" refType="h" refFor="ch" refForName="picture_5"/>
                <dgm:constr type="l" for="ch" forName="textparent_5" refType="r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  <dgm:constr type="w" for="ch" forName="picture_6" refType="w" refFor="ch" refForName="picture_1" fact="0.18"/>
                <dgm:constr type="h" for="ch" forName="picture_6" refType="h" refFor="ch" refForName="picture_1" fact="0.18"/>
                <dgm:constr type="l" for="ch" forName="picture_6" refType="w" refFor="ch" refForName="picture_1" fact="1.4238"/>
                <dgm:constr type="ctrY" for="ch" forName="picture_6" refType="h" refFor="ch" refForName="picture_1" fact="0.91"/>
                <dgm:constr type="l" for="ch" forName="line_6" refType="ctrX" refFor="ch" refForName="picture_1"/>
                <dgm:constr type="h" for="ch" forName="line_6"/>
                <dgm:constr type="r" for="ch" forName="line_6" refType="ctrX" refFor="ch" refForName="picture_6"/>
                <dgm:constr type="ctrY" for="ch" forName="line_6" refType="ctrY" refFor="ch" refForName="picture_6"/>
                <dgm:constr type="r" for="ch" forName="textparent_6" refType="w"/>
                <dgm:constr type="h" for="ch" forName="textparent_6" refType="h" refFor="ch" refForName="picture_6"/>
                <dgm:constr type="l" for="ch" forName="textparent_6" refType="r" refFor="ch" refForName="picture_6"/>
                <dgm:constr type="ctrY" for="ch" forName="textparent_6" refType="ctrY" refFor="ch" refForName="picture_6"/>
                <dgm:constr type="primFontSz" for="des" forName="text_6" refType="primFontSz" refFor="des" refForName="text_2" op="equ"/>
              </dgm:constrLst>
            </dgm:if>
            <dgm:else name="Name23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18"/>
                <dgm:constr type="h" for="ch" forName="picture_2" refType="h" refFor="ch" refForName="picture_1" fact="0.18"/>
                <dgm:constr type="r" for="ch" forName="picture_2" refType="w"/>
                <dgm:constr type="rOff" for="ch" forName="picture_2" refType="w" refFor="ch" refForName="picture_1" fact="-1.4238"/>
                <dgm:constr type="ctrY" for="ch" forName="picture_2" refType="h" refFor="ch" refForName="picture_1" fact="0.09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18"/>
                <dgm:constr type="h" for="ch" forName="picture_3" refType="h" refFor="ch" refForName="picture_1" fact="0.18"/>
                <dgm:constr type="r" for="ch" forName="picture_3" refType="w"/>
                <dgm:constr type="rOff" for="ch" forName="picture_3" refType="w" refFor="ch" refForName="picture_1" fact="-1.2667"/>
                <dgm:constr type="ctrY" for="ch" forName="picture_3" refType="h" refFor="ch" refForName="picture_1" fact="0.261"/>
                <dgm:constr type="r" for="ch" forName="line_3" refType="ctrX" refFor="ch" refForName="picture_1"/>
                <dgm:constr type="h" for="ch" forName="line_3"/>
                <dgm:constr type="l" for="ch" forName="line_3" refType="ctrX" refFor="ch" refForName="picture_3"/>
                <dgm:constr type="ctrY" for="ch" forName="line_3" refType="ctrY" refFor="ch" refForName="picture_3"/>
                <dgm:constr type="l" for="ch" forName="textparent_3"/>
                <dgm:constr type="h" for="ch" forName="textparent_3" refType="h" refFor="ch" refForName="picture_3"/>
                <dgm:constr type="r" for="ch" forName="textparent_3" refType="l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18"/>
                <dgm:constr type="h" for="ch" forName="picture_4" refType="h" refFor="ch" refForName="picture_1" fact="0.18"/>
                <dgm:constr type="r" for="ch" forName="picture_4" refType="w"/>
                <dgm:constr type="rOff" for="ch" forName="picture_4" refType="w" refFor="ch" refForName="picture_1" fact="-1.21"/>
                <dgm:constr type="ctrY" for="ch" forName="picture_4" refType="h" refFor="ch" refForName="picture_1" fact="0.5"/>
                <dgm:constr type="r" for="ch" forName="line_4" refType="ctrX" refFor="ch" refForName="picture_1"/>
                <dgm:constr type="h" for="ch" forName="line_4"/>
                <dgm:constr type="l" for="ch" forName="line_4" refType="ctrX" refFor="ch" refForName="picture_4"/>
                <dgm:constr type="ctrY" for="ch" forName="line_4" refType="ctrY" refFor="ch" refForName="picture_4"/>
                <dgm:constr type="l" for="ch" forName="textparent_4"/>
                <dgm:constr type="h" for="ch" forName="textparent_4" refType="h" refFor="ch" refForName="picture_4"/>
                <dgm:constr type="r" for="ch" forName="textparent_4" refType="l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18"/>
                <dgm:constr type="h" for="ch" forName="picture_5" refType="h" refFor="ch" refForName="picture_1" fact="0.18"/>
                <dgm:constr type="r" for="ch" forName="picture_5" refType="w"/>
                <dgm:constr type="rOff" for="ch" forName="picture_5" refType="w" refFor="ch" refForName="picture_1" fact="-1.2667"/>
                <dgm:constr type="ctrY" for="ch" forName="picture_5" refType="h" refFor="ch" refForName="picture_1" fact="0.739"/>
                <dgm:constr type="r" for="ch" forName="line_5" refType="ctrX" refFor="ch" refForName="picture_1"/>
                <dgm:constr type="h" for="ch" forName="line_5"/>
                <dgm:constr type="l" for="ch" forName="line_5" refType="ctrX" refFor="ch" refForName="picture_5"/>
                <dgm:constr type="ctrY" for="ch" forName="line_5" refType="ctrY" refFor="ch" refForName="picture_5"/>
                <dgm:constr type="l" for="ch" forName="textparent_5"/>
                <dgm:constr type="h" for="ch" forName="textparent_5" refType="h" refFor="ch" refForName="picture_5"/>
                <dgm:constr type="r" for="ch" forName="textparent_5" refType="l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  <dgm:constr type="w" for="ch" forName="picture_6" refType="w" refFor="ch" refForName="picture_1" fact="0.18"/>
                <dgm:constr type="h" for="ch" forName="picture_6" refType="h" refFor="ch" refForName="picture_1" fact="0.18"/>
                <dgm:constr type="r" for="ch" forName="picture_6" refType="w"/>
                <dgm:constr type="rOff" for="ch" forName="picture_6" refType="w" refFor="ch" refForName="picture_1" fact="-1.4238"/>
                <dgm:constr type="ctrY" for="ch" forName="picture_6" refType="h" refFor="ch" refForName="picture_1" fact="0.91"/>
                <dgm:constr type="r" for="ch" forName="line_6" refType="ctrX" refFor="ch" refForName="picture_1"/>
                <dgm:constr type="h" for="ch" forName="line_6"/>
                <dgm:constr type="l" for="ch" forName="line_6" refType="ctrX" refFor="ch" refForName="picture_6"/>
                <dgm:constr type="ctrY" for="ch" forName="line_6" refType="ctrY" refFor="ch" refForName="picture_6"/>
                <dgm:constr type="l" for="ch" forName="textparent_6"/>
                <dgm:constr type="h" for="ch" forName="textparent_6" refType="h" refFor="ch" refForName="picture_6"/>
                <dgm:constr type="r" for="ch" forName="textparent_6" refType="l" refFor="ch" refForName="picture_6"/>
                <dgm:constr type="ctrY" for="ch" forName="textparent_6" refType="ctrY" refFor="ch" refForName="picture_6"/>
                <dgm:constr type="primFontSz" for="des" forName="text_6" refType="primFontSz" refFor="des" refForName="text_2" op="equ"/>
              </dgm:constrLst>
            </dgm:else>
          </dgm:choose>
        </dgm:if>
        <dgm:else name="Name24">
          <dgm:choose name="Name25">
            <dgm:if name="Name26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15"/>
                <dgm:constr type="h" for="ch" forName="picture_2" refType="h" refFor="ch" refForName="picture_1" fact="0.15"/>
                <dgm:constr type="l" for="ch" forName="picture_2" refType="w" refFor="ch" refForName="picture_1" fact="1.4363"/>
                <dgm:constr type="ctrY" for="ch" forName="picture_2" refType="h" refFor="ch" refForName="picture_1" fact="0.075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15"/>
                <dgm:constr type="h" for="ch" forName="picture_3" refType="h" refFor="ch" refForName="picture_1" fact="0.15"/>
                <dgm:constr type="l" for="ch" forName="picture_3" refType="w" refFor="ch" refForName="picture_1" fact="1.2898"/>
                <dgm:constr type="ctrY" for="ch" forName="picture_3" refType="h" refFor="ch" refForName="picture_1" fact="0.227"/>
                <dgm:constr type="l" for="ch" forName="line_3" refType="ctrX" refFor="ch" refForName="picture_1"/>
                <dgm:constr type="h" for="ch" forName="line_3"/>
                <dgm:constr type="r" for="ch" forName="line_3" refType="ctrX" refFor="ch" refForName="picture_3"/>
                <dgm:constr type="ctrY" for="ch" forName="line_3" refType="ctrY" refFor="ch" refForName="picture_3"/>
                <dgm:constr type="r" for="ch" forName="textparent_3" refType="w"/>
                <dgm:constr type="h" for="ch" forName="textparent_3" refType="h" refFor="ch" refForName="picture_3"/>
                <dgm:constr type="l" for="ch" forName="textparent_3" refType="r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15"/>
                <dgm:constr type="h" for="ch" forName="picture_4" refType="h" refFor="ch" refForName="picture_1" fact="0.15"/>
                <dgm:constr type="l" for="ch" forName="picture_4" refType="w" refFor="ch" refForName="picture_1" fact="1.21"/>
                <dgm:constr type="ctrY" for="ch" forName="picture_4" refType="h" refFor="ch" refForName="picture_1" fact="0.405"/>
                <dgm:constr type="l" for="ch" forName="line_4" refType="ctrX" refFor="ch" refForName="picture_1"/>
                <dgm:constr type="h" for="ch" forName="line_4"/>
                <dgm:constr type="r" for="ch" forName="line_4" refType="ctrX" refFor="ch" refForName="picture_4"/>
                <dgm:constr type="ctrY" for="ch" forName="line_4" refType="ctrY" refFor="ch" refForName="picture_4"/>
                <dgm:constr type="r" for="ch" forName="textparent_4" refType="w"/>
                <dgm:constr type="h" for="ch" forName="textparent_4" refType="h" refFor="ch" refForName="picture_4"/>
                <dgm:constr type="l" for="ch" forName="textparent_4" refType="r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15"/>
                <dgm:constr type="h" for="ch" forName="picture_5" refType="h" refFor="ch" refForName="picture_1" fact="0.15"/>
                <dgm:constr type="l" for="ch" forName="picture_5" refType="w" refFor="ch" refForName="picture_1" fact="1.21"/>
                <dgm:constr type="ctrY" for="ch" forName="picture_5" refType="h" refFor="ch" refForName="picture_1" fact="0.595"/>
                <dgm:constr type="l" for="ch" forName="line_5" refType="ctrX" refFor="ch" refForName="picture_1"/>
                <dgm:constr type="h" for="ch" forName="line_5"/>
                <dgm:constr type="r" for="ch" forName="line_5" refType="ctrX" refFor="ch" refForName="picture_5"/>
                <dgm:constr type="ctrY" for="ch" forName="line_5" refType="ctrY" refFor="ch" refForName="picture_5"/>
                <dgm:constr type="r" for="ch" forName="textparent_5" refType="w"/>
                <dgm:constr type="h" for="ch" forName="textparent_5" refType="h" refFor="ch" refForName="picture_5"/>
                <dgm:constr type="l" for="ch" forName="textparent_5" refType="r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  <dgm:constr type="w" for="ch" forName="picture_6" refType="w" refFor="ch" refForName="picture_1" fact="0.15"/>
                <dgm:constr type="h" for="ch" forName="picture_6" refType="h" refFor="ch" refForName="picture_1" fact="0.15"/>
                <dgm:constr type="l" for="ch" forName="picture_6" refType="w" refFor="ch" refForName="picture_1" fact="1.2898"/>
                <dgm:constr type="ctrY" for="ch" forName="picture_6" refType="h" refFor="ch" refForName="picture_1" fact="0.773"/>
                <dgm:constr type="l" for="ch" forName="line_6" refType="ctrX" refFor="ch" refForName="picture_1"/>
                <dgm:constr type="h" for="ch" forName="line_6"/>
                <dgm:constr type="r" for="ch" forName="line_6" refType="ctrX" refFor="ch" refForName="picture_6"/>
                <dgm:constr type="ctrY" for="ch" forName="line_6" refType="ctrY" refFor="ch" refForName="picture_6"/>
                <dgm:constr type="r" for="ch" forName="textparent_6" refType="w"/>
                <dgm:constr type="h" for="ch" forName="textparent_6" refType="h" refFor="ch" refForName="picture_6"/>
                <dgm:constr type="l" for="ch" forName="textparent_6" refType="r" refFor="ch" refForName="picture_6"/>
                <dgm:constr type="ctrY" for="ch" forName="textparent_6" refType="ctrY" refFor="ch" refForName="picture_6"/>
                <dgm:constr type="primFontSz" for="des" forName="text_6" refType="primFontSz" refFor="des" refForName="text_2" op="equ"/>
                <dgm:constr type="w" for="ch" forName="picture_7" refType="w" refFor="ch" refForName="picture_1" fact="0.15"/>
                <dgm:constr type="h" for="ch" forName="picture_7" refType="h" refFor="ch" refForName="picture_1" fact="0.15"/>
                <dgm:constr type="l" for="ch" forName="picture_7" refType="w" refFor="ch" refForName="picture_1" fact="1.4363"/>
                <dgm:constr type="ctrY" for="ch" forName="picture_7" refType="h" refFor="ch" refForName="picture_1" fact="0.925"/>
                <dgm:constr type="l" for="ch" forName="line_7" refType="ctrX" refFor="ch" refForName="picture_1"/>
                <dgm:constr type="h" for="ch" forName="line_7"/>
                <dgm:constr type="r" for="ch" forName="line_7" refType="ctrX" refFor="ch" refForName="picture_7"/>
                <dgm:constr type="ctrY" for="ch" forName="line_7" refType="ctrY" refFor="ch" refForName="picture_7"/>
                <dgm:constr type="r" for="ch" forName="textparent_7" refType="w"/>
                <dgm:constr type="h" for="ch" forName="textparent_7" refType="h" refFor="ch" refForName="picture_7"/>
                <dgm:constr type="l" for="ch" forName="textparent_7" refType="r" refFor="ch" refForName="picture_7"/>
                <dgm:constr type="ctrY" for="ch" forName="textparent_7" refType="ctrY" refFor="ch" refForName="picture_7"/>
                <dgm:constr type="primFontSz" for="des" forName="text_7" refType="primFontSz" refFor="des" refForName="text_2" op="equ"/>
              </dgm:constrLst>
            </dgm:if>
            <dgm:else name="Name27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15"/>
                <dgm:constr type="h" for="ch" forName="picture_2" refType="h" refFor="ch" refForName="picture_1" fact="0.15"/>
                <dgm:constr type="r" for="ch" forName="picture_2" refType="w"/>
                <dgm:constr type="rOff" for="ch" forName="picture_2" refType="w" refFor="ch" refForName="picture_1" fact="-1.4363"/>
                <dgm:constr type="ctrY" for="ch" forName="picture_2" refType="h" refFor="ch" refForName="picture_1" fact="0.075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15"/>
                <dgm:constr type="h" for="ch" forName="picture_3" refType="h" refFor="ch" refForName="picture_1" fact="0.15"/>
                <dgm:constr type="r" for="ch" forName="picture_3" refType="w"/>
                <dgm:constr type="rOff" for="ch" forName="picture_3" refType="w" refFor="ch" refForName="picture_1" fact="-1.2898"/>
                <dgm:constr type="ctrY" for="ch" forName="picture_3" refType="h" refFor="ch" refForName="picture_1" fact="0.227"/>
                <dgm:constr type="r" for="ch" forName="line_3" refType="ctrX" refFor="ch" refForName="picture_1"/>
                <dgm:constr type="h" for="ch" forName="line_3"/>
                <dgm:constr type="l" for="ch" forName="line_3" refType="ctrX" refFor="ch" refForName="picture_3"/>
                <dgm:constr type="ctrY" for="ch" forName="line_3" refType="ctrY" refFor="ch" refForName="picture_3"/>
                <dgm:constr type="l" for="ch" forName="textparent_3"/>
                <dgm:constr type="h" for="ch" forName="textparent_3" refType="h" refFor="ch" refForName="picture_3"/>
                <dgm:constr type="r" for="ch" forName="textparent_3" refType="l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15"/>
                <dgm:constr type="h" for="ch" forName="picture_4" refType="h" refFor="ch" refForName="picture_1" fact="0.15"/>
                <dgm:constr type="r" for="ch" forName="picture_4" refType="w"/>
                <dgm:constr type="rOff" for="ch" forName="picture_4" refType="w" refFor="ch" refForName="picture_1" fact="-1.21"/>
                <dgm:constr type="ctrY" for="ch" forName="picture_4" refType="h" refFor="ch" refForName="picture_1" fact="0.405"/>
                <dgm:constr type="r" for="ch" forName="line_4" refType="ctrX" refFor="ch" refForName="picture_1"/>
                <dgm:constr type="h" for="ch" forName="line_4"/>
                <dgm:constr type="l" for="ch" forName="line_4" refType="ctrX" refFor="ch" refForName="picture_4"/>
                <dgm:constr type="ctrY" for="ch" forName="line_4" refType="ctrY" refFor="ch" refForName="picture_4"/>
                <dgm:constr type="l" for="ch" forName="textparent_4"/>
                <dgm:constr type="h" for="ch" forName="textparent_4" refType="h" refFor="ch" refForName="picture_4"/>
                <dgm:constr type="r" for="ch" forName="textparent_4" refType="l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15"/>
                <dgm:constr type="h" for="ch" forName="picture_5" refType="h" refFor="ch" refForName="picture_1" fact="0.15"/>
                <dgm:constr type="r" for="ch" forName="picture_5" refType="w"/>
                <dgm:constr type="rOff" for="ch" forName="picture_5" refType="w" refFor="ch" refForName="picture_1" fact="-1.21"/>
                <dgm:constr type="ctrY" for="ch" forName="picture_5" refType="h" refFor="ch" refForName="picture_1" fact="0.595"/>
                <dgm:constr type="r" for="ch" forName="line_5" refType="ctrX" refFor="ch" refForName="picture_1"/>
                <dgm:constr type="h" for="ch" forName="line_5"/>
                <dgm:constr type="l" for="ch" forName="line_5" refType="ctrX" refFor="ch" refForName="picture_5"/>
                <dgm:constr type="ctrY" for="ch" forName="line_5" refType="ctrY" refFor="ch" refForName="picture_5"/>
                <dgm:constr type="l" for="ch" forName="textparent_5"/>
                <dgm:constr type="h" for="ch" forName="textparent_5" refType="h" refFor="ch" refForName="picture_5"/>
                <dgm:constr type="r" for="ch" forName="textparent_5" refType="l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  <dgm:constr type="w" for="ch" forName="picture_6" refType="w" refFor="ch" refForName="picture_1" fact="0.15"/>
                <dgm:constr type="h" for="ch" forName="picture_6" refType="h" refFor="ch" refForName="picture_1" fact="0.15"/>
                <dgm:constr type="r" for="ch" forName="picture_6" refType="w"/>
                <dgm:constr type="rOff" for="ch" forName="picture_6" refType="w" refFor="ch" refForName="picture_1" fact="-1.2898"/>
                <dgm:constr type="ctrY" for="ch" forName="picture_6" refType="h" refFor="ch" refForName="picture_1" fact="0.773"/>
                <dgm:constr type="r" for="ch" forName="line_6" refType="ctrX" refFor="ch" refForName="picture_1"/>
                <dgm:constr type="h" for="ch" forName="line_6"/>
                <dgm:constr type="l" for="ch" forName="line_6" refType="ctrX" refFor="ch" refForName="picture_6"/>
                <dgm:constr type="ctrY" for="ch" forName="line_6" refType="ctrY" refFor="ch" refForName="picture_6"/>
                <dgm:constr type="l" for="ch" forName="textparent_6"/>
                <dgm:constr type="h" for="ch" forName="textparent_6" refType="h" refFor="ch" refForName="picture_6"/>
                <dgm:constr type="r" for="ch" forName="textparent_6" refType="l" refFor="ch" refForName="picture_6"/>
                <dgm:constr type="ctrY" for="ch" forName="textparent_6" refType="ctrY" refFor="ch" refForName="picture_6"/>
                <dgm:constr type="primFontSz" for="des" forName="text_6" refType="primFontSz" refFor="des" refForName="text_2" op="equ"/>
                <dgm:constr type="w" for="ch" forName="picture_7" refType="w" refFor="ch" refForName="picture_1" fact="0.15"/>
                <dgm:constr type="h" for="ch" forName="picture_7" refType="h" refFor="ch" refForName="picture_1" fact="0.15"/>
                <dgm:constr type="r" for="ch" forName="picture_7" refType="w"/>
                <dgm:constr type="rOff" for="ch" forName="picture_7" refType="w" refFor="ch" refForName="picture_1" fact="-1.4363"/>
                <dgm:constr type="ctrY" for="ch" forName="picture_7" refType="h" refFor="ch" refForName="picture_1" fact="0.925"/>
                <dgm:constr type="r" for="ch" forName="line_7" refType="ctrX" refFor="ch" refForName="picture_1"/>
                <dgm:constr type="h" for="ch" forName="line_7"/>
                <dgm:constr type="l" for="ch" forName="line_7" refType="ctrX" refFor="ch" refForName="picture_7"/>
                <dgm:constr type="ctrY" for="ch" forName="line_7" refType="ctrY" refFor="ch" refForName="picture_7"/>
                <dgm:constr type="l" for="ch" forName="textparent_7"/>
                <dgm:constr type="h" for="ch" forName="textparent_7" refType="h" refFor="ch" refForName="picture_7"/>
                <dgm:constr type="r" for="ch" forName="textparent_7" refType="l" refFor="ch" refForName="picture_7"/>
                <dgm:constr type="ctrY" for="ch" forName="textparent_7" refType="ctrY" refFor="ch" refForName="picture_7"/>
                <dgm:constr type="primFontSz" for="des" forName="text_7" refType="primFontSz" refFor="des" refForName="text_2" op="equ"/>
              </dgm:constrLst>
            </dgm:else>
          </dgm:choose>
        </dgm:else>
      </dgm:choose>
      <dgm:forEach name="wrapper" axis="self" ptType="parTrans">
        <dgm:forEach name="wrapper2" axis="self" ptType="sibTrans" st="2">
          <dgm:forEach name="pictureRepeat" axis="self">
            <dgm:layoutNode name="pictureRepeatNode" styleLbl="alignImgPlace1">
              <dgm:alg type="sp"/>
              <dgm:shape xmlns:r="http://schemas.openxmlformats.org/officeDocument/2006/relationships" type="ellipse" r:blip="" blipPhldr="1">
                <dgm:adjLst/>
              </dgm:shape>
              <dgm:presOf axis="self"/>
            </dgm:layoutNode>
          </dgm:forEach>
        </dgm:forEach>
      </dgm:forEach>
      <dgm:forEach name="Name28" axis="ch" ptType="sibTrans" hideLastTrans="0" cnt="1">
        <dgm:layoutNode name="picture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9" ref="pictureRepeat"/>
        </dgm:layoutNode>
      </dgm:forEach>
      <dgm:forEach name="Name30" axis="ch" ptType="node" cnt="1">
        <dgm:layoutNode name="text_1" styleLbl="node1">
          <dgm:varLst>
            <dgm:bulletEnabled val="1"/>
          </dgm:varLst>
          <dgm:alg type="tx">
            <dgm:param type="txAnchorVert" val="b"/>
            <dgm:param type="txAnchorVertCh" val="b"/>
            <dgm:param type="parTxRTLAlign" val="r"/>
            <dgm:param type="shpTxRTLAlignCh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primFontSz" val="65"/>
            <dgm:constr type="lMarg"/>
            <dgm:constr type="rMarg"/>
            <dgm:constr type="tMarg"/>
            <dgm:constr type="bMarg"/>
          </dgm:constrLst>
          <dgm:ruleLst>
            <dgm:rule type="primFontSz" val="5" fact="NaN" max="NaN"/>
          </dgm:ruleLst>
        </dgm:layoutNode>
      </dgm:forEach>
      <dgm:forEach name="Name31" axis="ch" ptType="sibTrans" hideLastTrans="0" st="2" cnt="1">
        <dgm:layoutNode name="picture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2" ref="pictureRepeat"/>
        </dgm:layoutNode>
      </dgm:forEach>
      <dgm:forEach name="Name33" axis="ch" ptType="node" st="2" cnt="1">
        <dgm:layoutNode name="line_2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2">
          <dgm:choose name="Name34">
            <dgm:if name="Name35" func="var" arg="dir" op="equ" val="norm">
              <dgm:alg type="lin">
                <dgm:param type="horzAlign" val="l"/>
              </dgm:alg>
            </dgm:if>
            <dgm:else name="Name36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2" refType="w"/>
            <dgm:constr type="h" for="ch" forName="text_2" refType="h"/>
          </dgm:constrLst>
          <dgm:presOf/>
          <dgm:layoutNode name="text_2" styleLbl="revTx">
            <dgm:varLst>
              <dgm:bulletEnabled val="1"/>
            </dgm:varLst>
            <dgm:choose name="Name37">
              <dgm:if name="Name38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39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  <dgm:forEach name="Name40" axis="ch" ptType="sibTrans" hideLastTrans="0" st="3" cnt="1">
        <dgm:layoutNode name="picture_3">
          <dgm:alg type="sp"/>
          <dgm:shape xmlns:r="http://schemas.openxmlformats.org/officeDocument/2006/relationships" r:blip="">
            <dgm:adjLst/>
          </dgm:shape>
          <dgm:presOf/>
          <dgm:constrLst/>
          <dgm:forEach name="Name41" ref="pictureRepeat"/>
        </dgm:layoutNode>
      </dgm:forEach>
      <dgm:forEach name="Name42" axis="ch" ptType="node" st="3" cnt="1">
        <dgm:layoutNode name="line_3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3">
          <dgm:choose name="Name43">
            <dgm:if name="Name44" func="var" arg="dir" op="equ" val="norm">
              <dgm:alg type="lin">
                <dgm:param type="horzAlign" val="l"/>
              </dgm:alg>
            </dgm:if>
            <dgm:else name="Name45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3" refType="w"/>
            <dgm:constr type="h" for="ch" forName="text_3" refType="h"/>
          </dgm:constrLst>
          <dgm:presOf/>
          <dgm:layoutNode name="text_3" styleLbl="revTx">
            <dgm:varLst>
              <dgm:bulletEnabled val="1"/>
            </dgm:varLst>
            <dgm:choose name="Name46">
              <dgm:if name="Name47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48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  <dgm:forEach name="Name49" axis="ch" ptType="sibTrans" hideLastTrans="0" st="4" cnt="1">
        <dgm:layoutNode name="picture_4">
          <dgm:alg type="sp"/>
          <dgm:shape xmlns:r="http://schemas.openxmlformats.org/officeDocument/2006/relationships" r:blip="">
            <dgm:adjLst/>
          </dgm:shape>
          <dgm:presOf/>
          <dgm:constrLst/>
          <dgm:forEach name="Name50" ref="pictureRepeat"/>
        </dgm:layoutNode>
      </dgm:forEach>
      <dgm:forEach name="Name51" axis="ch" ptType="node" st="4" cnt="1">
        <dgm:layoutNode name="line_4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4">
          <dgm:choose name="Name52">
            <dgm:if name="Name53" func="var" arg="dir" op="equ" val="norm">
              <dgm:alg type="lin">
                <dgm:param type="horzAlign" val="l"/>
              </dgm:alg>
            </dgm:if>
            <dgm:else name="Name54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4" refType="w"/>
            <dgm:constr type="h" for="ch" forName="text_4" refType="h"/>
          </dgm:constrLst>
          <dgm:presOf/>
          <dgm:layoutNode name="text_4" styleLbl="revTx">
            <dgm:varLst>
              <dgm:bulletEnabled val="1"/>
            </dgm:varLst>
            <dgm:choose name="Name55">
              <dgm:if name="Name56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57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  <dgm:forEach name="Name58" axis="ch" ptType="sibTrans" hideLastTrans="0" st="5" cnt="1">
        <dgm:layoutNode name="picture_5">
          <dgm:alg type="sp"/>
          <dgm:shape xmlns:r="http://schemas.openxmlformats.org/officeDocument/2006/relationships" r:blip="">
            <dgm:adjLst/>
          </dgm:shape>
          <dgm:presOf/>
          <dgm:constrLst/>
          <dgm:forEach name="Name59" ref="pictureRepeat"/>
        </dgm:layoutNode>
      </dgm:forEach>
      <dgm:forEach name="Name60" axis="ch" ptType="node" st="5" cnt="1">
        <dgm:layoutNode name="line_5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5">
          <dgm:choose name="Name61">
            <dgm:if name="Name62" func="var" arg="dir" op="equ" val="norm">
              <dgm:alg type="lin">
                <dgm:param type="horzAlign" val="l"/>
              </dgm:alg>
            </dgm:if>
            <dgm:else name="Name63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5" refType="w"/>
            <dgm:constr type="h" for="ch" forName="text_5" refType="h"/>
          </dgm:constrLst>
          <dgm:presOf/>
          <dgm:layoutNode name="text_5" styleLbl="revTx">
            <dgm:varLst>
              <dgm:bulletEnabled val="1"/>
            </dgm:varLst>
            <dgm:choose name="Name64">
              <dgm:if name="Name65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66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  <dgm:forEach name="Name67" axis="ch" ptType="sibTrans" hideLastTrans="0" st="6" cnt="1">
        <dgm:layoutNode name="picture_6">
          <dgm:alg type="sp"/>
          <dgm:shape xmlns:r="http://schemas.openxmlformats.org/officeDocument/2006/relationships" r:blip="">
            <dgm:adjLst/>
          </dgm:shape>
          <dgm:presOf/>
          <dgm:constrLst/>
          <dgm:forEach name="Name68" ref="pictureRepeat"/>
        </dgm:layoutNode>
      </dgm:forEach>
      <dgm:forEach name="Name69" axis="ch" ptType="node" st="6" cnt="1">
        <dgm:layoutNode name="line_6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6">
          <dgm:choose name="Name70">
            <dgm:if name="Name71" func="var" arg="dir" op="equ" val="norm">
              <dgm:alg type="lin">
                <dgm:param type="horzAlign" val="l"/>
              </dgm:alg>
            </dgm:if>
            <dgm:else name="Name72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6" refType="w"/>
            <dgm:constr type="h" for="ch" forName="text_6" refType="h"/>
          </dgm:constrLst>
          <dgm:presOf/>
          <dgm:layoutNode name="text_6" styleLbl="revTx">
            <dgm:varLst>
              <dgm:bulletEnabled val="1"/>
            </dgm:varLst>
            <dgm:choose name="Name73">
              <dgm:if name="Name74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75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  <dgm:forEach name="Name76" axis="ch" ptType="sibTrans" hideLastTrans="0" st="7" cnt="1">
        <dgm:layoutNode name="picture_7">
          <dgm:alg type="sp"/>
          <dgm:shape xmlns:r="http://schemas.openxmlformats.org/officeDocument/2006/relationships" r:blip="">
            <dgm:adjLst/>
          </dgm:shape>
          <dgm:presOf/>
          <dgm:constrLst/>
          <dgm:forEach name="Name77" ref="pictureRepeat"/>
        </dgm:layoutNode>
      </dgm:forEach>
      <dgm:forEach name="Name78" axis="ch" ptType="node" st="7" cnt="1">
        <dgm:layoutNode name="line_7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7">
          <dgm:choose name="Name79">
            <dgm:if name="Name80" func="var" arg="dir" op="equ" val="norm">
              <dgm:alg type="lin">
                <dgm:param type="horzAlign" val="l"/>
              </dgm:alg>
            </dgm:if>
            <dgm:else name="Name81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7" refType="w"/>
            <dgm:constr type="h" for="ch" forName="text_7" refType="h"/>
          </dgm:constrLst>
          <dgm:presOf/>
          <dgm:layoutNode name="text_7" styleLbl="revTx">
            <dgm:varLst>
              <dgm:bulletEnabled val="1"/>
            </dgm:varLst>
            <dgm:choose name="Name82">
              <dgm:if name="Name83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84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PictureGrid">
  <dgm:title val=""/>
  <dgm:desc val=""/>
  <dgm:catLst>
    <dgm:cat type="picture" pri="11000"/>
    <dgm:cat type="pictureconvert" pri="11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Name0">
    <dgm:varLst>
      <dgm:dir/>
    </dgm:varLst>
    <dgm:choose name="Name1">
      <dgm:if name="Name2" axis="ch" ptType="node" func="cnt" op="lte" val="4">
        <dgm:choose name="Name3">
          <dgm:if name="Name4" func="var" arg="dir" op="equ" val="norm">
            <dgm:alg type="snake">
              <dgm:param type="off" val="ctr"/>
              <dgm:param type="bkpt" val="fixed"/>
              <dgm:param type="bkPtFixedVal" val="2"/>
            </dgm:alg>
          </dgm:if>
          <dgm:else name="Name5">
            <dgm:alg type="snake">
              <dgm:param type="off" val="ctr"/>
              <dgm:param type="grDir" val="tR"/>
              <dgm:param type="bkpt" val="fixed"/>
              <dgm:param type="bkPtFixedVal" val="2"/>
            </dgm:alg>
          </dgm:else>
        </dgm:choose>
      </dgm:if>
      <dgm:else name="Name6">
        <dgm:choose name="Name7">
          <dgm:if name="Name8" axis="ch" ptType="node" func="cnt" op="lte" val="9">
            <dgm:choose name="Name9">
              <dgm:if name="Name10" func="var" arg="dir" op="equ" val="norm">
                <dgm:alg type="snake">
                  <dgm:param type="off" val="ctr"/>
                  <dgm:param type="bkpt" val="fixed"/>
                  <dgm:param type="bkPtFixedVal" val="3"/>
                </dgm:alg>
              </dgm:if>
              <dgm:else name="Name11">
                <dgm:alg type="snake">
                  <dgm:param type="off" val="ctr"/>
                  <dgm:param type="grDir" val="tR"/>
                  <dgm:param type="bkpt" val="fixed"/>
                  <dgm:param type="bkPtFixedVal" val="3"/>
                </dgm:alg>
              </dgm:else>
            </dgm:choose>
          </dgm:if>
          <dgm:else name="Name12">
            <dgm:choose name="Name13">
              <dgm:if name="Name14" axis="ch" ptType="node" func="cnt" op="lte" val="16">
                <dgm:choose name="Name15">
                  <dgm:if name="Name16" func="var" arg="dir" op="equ" val="norm">
                    <dgm:alg type="snake">
                      <dgm:param type="off" val="ctr"/>
                      <dgm:param type="bkpt" val="fixed"/>
                      <dgm:param type="bkPtFixedVal" val="4"/>
                    </dgm:alg>
                  </dgm:if>
                  <dgm:else name="Name17">
                    <dgm:alg type="snake">
                      <dgm:param type="off" val="ctr"/>
                      <dgm:param type="grDir" val="tR"/>
                      <dgm:param type="bkpt" val="fixed"/>
                      <dgm:param type="bkPtFixedVal" val="4"/>
                    </dgm:alg>
                  </dgm:else>
                </dgm:choose>
              </dgm:if>
              <dgm:else name="Name18">
                <dgm:choose name="Name19">
                  <dgm:if name="Name20" axis="ch" ptType="node" func="cnt" op="lte" val="25">
                    <dgm:choose name="Name21">
                      <dgm:if name="Name22" func="var" arg="dir" op="equ" val="norm">
                        <dgm:alg type="snake">
                          <dgm:param type="off" val="ctr"/>
                          <dgm:param type="bkpt" val="fixed"/>
                          <dgm:param type="bkPtFixedVal" val="5"/>
                        </dgm:alg>
                      </dgm:if>
                      <dgm:else name="Name23">
                        <dgm:alg type="snake">
                          <dgm:param type="off" val="ctr"/>
                          <dgm:param type="grDir" val="tR"/>
                          <dgm:param type="bkpt" val="fixed"/>
                          <dgm:param type="bkPtFixedVal" val="5"/>
                        </dgm:alg>
                      </dgm:else>
                    </dgm:choose>
                  </dgm:if>
                  <dgm:else name="Name24">
                    <dgm:choose name="Name25">
                      <dgm:if name="Name26" func="var" arg="dir" op="equ" val="norm">
                        <dgm:alg type="snake">
                          <dgm:param type="off" val="ctr"/>
                        </dgm:alg>
                      </dgm:if>
                      <dgm:else name="Name27">
                        <dgm:alg type="snake">
                          <dgm:param type="off" val="ctr"/>
                          <dgm:param type="grDir" val="tR"/>
                        </dgm:alg>
                      </dgm:else>
                    </dgm:choose>
                  </dgm:else>
                </dgm:choose>
              </dgm:else>
            </dgm:choose>
          </dgm:else>
        </dgm:choose>
      </dgm:else>
    </dgm:choose>
    <dgm:shape xmlns:r="http://schemas.openxmlformats.org/officeDocument/2006/relationships" r:blip="">
      <dgm:adjLst/>
    </dgm:shape>
    <dgm:constrLst>
      <dgm:constr type="primFontSz" for="des" ptType="node" op="equ" val="65"/>
      <dgm:constr type="w" for="ch" forName="composite" refType="h" fact="0.8"/>
      <dgm:constr type="h" for="ch" forName="composite" refType="h"/>
      <dgm:constr type="sp" refType="w" refFor="ch" refForName="composite" op="equ" fact="0.1"/>
      <dgm:constr type="w" for="ch" forName="sibTrans" refType="w" refFor="ch" refForName="composite" op="equ" fact="0.1"/>
      <dgm:constr type="h" for="ch" forName="sibTrans" refType="w" refFor="ch" refForName="sibTrans" op="equ"/>
    </dgm:constrLst>
    <dgm:forEach name="nodesForEach" axis="ch" ptType="node">
      <dgm:layoutNode name="composite">
        <dgm:alg type="composite">
          <dgm:param type="ar" val="0.7568"/>
        </dgm:alg>
        <dgm:shape xmlns:r="http://schemas.openxmlformats.org/officeDocument/2006/relationships" r:blip="">
          <dgm:adjLst/>
        </dgm:shape>
        <dgm:constrLst>
          <dgm:constr type="l" for="ch" forName="rect1" refType="w" fact="0"/>
          <dgm:constr type="t" for="ch" forName="rect1" refType="h" fact="0.15"/>
          <dgm:constr type="w" for="ch" forName="rect1" refType="w"/>
          <dgm:constr type="h" for="ch" forName="rect1" refType="w"/>
          <dgm:constr type="l" for="ch" forName="rect2" refType="w" fact="0"/>
          <dgm:constr type="t" for="ch" forName="rect2" refType="h" fact="0"/>
          <dgm:constr type="w" for="ch" forName="rect2" refType="w"/>
          <dgm:constr type="h" for="ch" forName="rect2" refType="w" fact="0.15"/>
        </dgm:constrLst>
        <dgm:layoutNode name="rect2" styleLbl="revTx">
          <dgm:varLst>
            <dgm:bulletEnabled val="1"/>
          </dgm:varLst>
          <dgm:alg type="tx">
            <dgm:param type="stBulletLvl" val="3"/>
            <dgm:param type="parTxLTRAlign" val="l"/>
            <dgm:param type="parTxRTLAlign" val="r"/>
            <dgm:param type="txAnchorVert" val="b"/>
            <dgm:param type="txAnchorVertCh" val="b"/>
          </dgm:alg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lMarg" refType="primFontSz" fact="0"/>
            <dgm:constr type="rMarg" refType="primFontSz" fact="0.3"/>
            <dgm:constr type="tMarg" refType="primFontSz" fact="0.3"/>
            <dgm:constr type="bMarg" refType="primFontSz" fact="0"/>
            <dgm:constr type="secFontSz" refType="primFontSz" fact="0.8"/>
          </dgm:constrLst>
          <dgm:ruleLst>
            <dgm:rule type="primFontSz" val="5" fact="NaN" max="NaN"/>
          </dgm:ruleLst>
        </dgm:layoutNode>
        <dgm:layoutNode name="rect1" styleLbl="alignImgPlace1">
          <dgm:alg type="sp"/>
          <dgm:shape xmlns:r="http://schemas.openxmlformats.org/officeDocument/2006/relationships" type="rect" r:blip="" blipPhldr="1">
            <dgm:adjLst/>
          </dgm:shape>
          <dgm:presOf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3A555B3-B60E-42C7-8CB0-C0A4F465B747}" type="datetimeFigureOut">
              <a:rPr lang="cs-CZ" smtClean="0"/>
              <a:t>7.5.2019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2518B59-13B1-44B7-9241-0726A2A9455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3678008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887D101-47DF-4A98-8F43-099DC77A465A}" type="datetimeFigureOut">
              <a:rPr lang="cs-CZ" smtClean="0"/>
              <a:t>7.5.2019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65F3DA1-EC2E-4F4D-BD8E-BB9CCE840B5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927759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5F3DA1-EC2E-4F4D-BD8E-BB9CCE840B59}" type="slidenum">
              <a:rPr lang="cs-CZ" smtClean="0"/>
              <a:t>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8270261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lze upravit styl předlohy.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7F855-4815-4349-869B-5B43E2404456}" type="datetimeFigureOut">
              <a:rPr lang="cs-CZ" smtClean="0"/>
              <a:t>7.5.2019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873436-ECE0-46B5-A1E1-2423F0B57E7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132838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7F855-4815-4349-869B-5B43E2404456}" type="datetimeFigureOut">
              <a:rPr lang="cs-CZ" smtClean="0"/>
              <a:t>7.5.2019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873436-ECE0-46B5-A1E1-2423F0B57E7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471297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7F855-4815-4349-869B-5B43E2404456}" type="datetimeFigureOut">
              <a:rPr lang="cs-CZ" smtClean="0"/>
              <a:t>7.5.2019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873436-ECE0-46B5-A1E1-2423F0B57E7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948193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7F855-4815-4349-869B-5B43E2404456}" type="datetimeFigureOut">
              <a:rPr lang="cs-CZ" smtClean="0"/>
              <a:t>7.5.2019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873436-ECE0-46B5-A1E1-2423F0B57E7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930443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7F855-4815-4349-869B-5B43E2404456}" type="datetimeFigureOut">
              <a:rPr lang="cs-CZ" smtClean="0"/>
              <a:t>7.5.2019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873436-ECE0-46B5-A1E1-2423F0B57E7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963119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7F855-4815-4349-869B-5B43E2404456}" type="datetimeFigureOut">
              <a:rPr lang="cs-CZ" smtClean="0"/>
              <a:t>7.5.2019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873436-ECE0-46B5-A1E1-2423F0B57E7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289617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7F855-4815-4349-869B-5B43E2404456}" type="datetimeFigureOut">
              <a:rPr lang="cs-CZ" smtClean="0"/>
              <a:t>7.5.2019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873436-ECE0-46B5-A1E1-2423F0B57E7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335985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7F855-4815-4349-869B-5B43E2404456}" type="datetimeFigureOut">
              <a:rPr lang="cs-CZ" smtClean="0"/>
              <a:t>7.5.2019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873436-ECE0-46B5-A1E1-2423F0B57E7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353075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7F855-4815-4349-869B-5B43E2404456}" type="datetimeFigureOut">
              <a:rPr lang="cs-CZ" smtClean="0"/>
              <a:t>7.5.2019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873436-ECE0-46B5-A1E1-2423F0B57E7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311698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7F855-4815-4349-869B-5B43E2404456}" type="datetimeFigureOut">
              <a:rPr lang="cs-CZ" smtClean="0"/>
              <a:t>7.5.2019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873436-ECE0-46B5-A1E1-2423F0B57E7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79526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7F855-4815-4349-869B-5B43E2404456}" type="datetimeFigureOut">
              <a:rPr lang="cs-CZ" smtClean="0"/>
              <a:t>7.5.2019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873436-ECE0-46B5-A1E1-2423F0B57E7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58699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pattFill prst="pct75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67F855-4815-4349-869B-5B43E2404456}" type="datetimeFigureOut">
              <a:rPr lang="cs-CZ" smtClean="0"/>
              <a:t>7.5.2019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873436-ECE0-46B5-A1E1-2423F0B57E7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392312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Zástupný symbol pro obsah 5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6473" y="1825625"/>
            <a:ext cx="5081528" cy="4351338"/>
          </a:xfrm>
        </p:spPr>
      </p:pic>
      <p:sp>
        <p:nvSpPr>
          <p:cNvPr id="7" name="TextovéPole 6"/>
          <p:cNvSpPr txBox="1"/>
          <p:nvPr/>
        </p:nvSpPr>
        <p:spPr>
          <a:xfrm>
            <a:off x="7439024" y="1974612"/>
            <a:ext cx="4105276" cy="3484900"/>
          </a:xfrm>
          <a:prstGeom prst="star6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5400" b="1" dirty="0">
                <a:ln w="22225">
                  <a:solidFill>
                    <a:schemeClr val="accent2">
                      <a:lumMod val="75000"/>
                    </a:schemeClr>
                  </a:solidFill>
                  <a:prstDash val="solid"/>
                </a:ln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EUROPE</a:t>
            </a:r>
          </a:p>
          <a:p>
            <a:r>
              <a:rPr lang="cs-CZ" sz="5400" b="1" dirty="0">
                <a:ln w="22225">
                  <a:solidFill>
                    <a:schemeClr val="accent2">
                      <a:lumMod val="75000"/>
                    </a:schemeClr>
                  </a:solidFill>
                  <a:prstDash val="solid"/>
                </a:ln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READS</a:t>
            </a:r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8200" y="457200"/>
            <a:ext cx="10515600" cy="1368425"/>
          </a:xfrm>
        </p:spPr>
        <p:txBody>
          <a:bodyPr>
            <a:normAutofit/>
          </a:bodyPr>
          <a:lstStyle/>
          <a:p>
            <a:pPr algn="ctr"/>
            <a:r>
              <a:rPr lang="cs-CZ" sz="2800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MATEŘSKÁ ŠKOLA Pardubice - Dubina, </a:t>
            </a:r>
            <a:br>
              <a:rPr lang="cs-CZ" sz="2800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</a:br>
            <a:r>
              <a:rPr lang="cs-CZ" sz="2800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Erno Košťála 991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7225213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1080"/>
    </mc:Choice>
    <mc:Fallback xmlns="">
      <p:transition spd="slow" advTm="1108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" dur="25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6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5" dur="2000" fill="hold"/>
                                        <p:tgtEl>
                                          <p:spTgt spid="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10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 override="childStyle">
                                        <p:cTn id="1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normal"/>
                                          </p:val>
                                        </p:tav>
                                        <p:tav tm="50000">
                                          <p:val>
                                            <p:strVal val="bold"/>
                                          </p:val>
                                        </p:tav>
                                        <p:tav tm="60000">
                                          <p:val>
                                            <p:strVal val="normal"/>
                                          </p:val>
                                        </p:tav>
                                        <p:tav tm="100000">
                                          <p:val>
                                            <p:strVal val="normal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7" grpId="1"/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073253" y="4312693"/>
            <a:ext cx="4872251" cy="1528550"/>
          </a:xfrm>
        </p:spPr>
        <p:txBody>
          <a:bodyPr>
            <a:normAutofit/>
          </a:bodyPr>
          <a:lstStyle/>
          <a:p>
            <a:r>
              <a:rPr lang="cs-CZ" sz="2000" b="1" dirty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Ve vedení dětí k lásce ke knihám nám pomáhá spolupráce s místním SENIORCENTREM,</a:t>
            </a:r>
            <a:br>
              <a:rPr lang="cs-CZ" sz="2000" b="1" dirty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br>
              <a:rPr lang="cs-CZ" sz="2000" b="1" dirty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cs-CZ" sz="2000" b="1" dirty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kdy </a:t>
            </a:r>
            <a:r>
              <a:rPr lang="cs-CZ" sz="2000" b="1" u="sng" dirty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BABIČKY dochází do školky a čtou dětem </a:t>
            </a:r>
            <a:r>
              <a:rPr lang="cs-CZ" sz="2000" b="1" dirty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oblíbené pohádky před spaním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996287" y="613178"/>
            <a:ext cx="4626589" cy="2662285"/>
          </a:xfrm>
        </p:spPr>
        <p:txBody>
          <a:bodyPr>
            <a:normAutofit/>
          </a:bodyPr>
          <a:lstStyle/>
          <a:p>
            <a:endParaRPr lang="cs-CZ" sz="1800" dirty="0"/>
          </a:p>
          <a:p>
            <a:pPr algn="l"/>
            <a:r>
              <a:rPr lang="cs-CZ" sz="2000" b="1" u="sng" dirty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Předčítání dětem je každodenní součástí ŠVP programu v naší MŠ </a:t>
            </a:r>
          </a:p>
          <a:p>
            <a:pPr algn="l"/>
            <a:r>
              <a:rPr lang="cs-CZ" sz="2000" b="1" dirty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 Zejména čtení pohádek od různorodých autorů během poledního klidu</a:t>
            </a:r>
          </a:p>
          <a:p>
            <a:pPr algn="l"/>
            <a:r>
              <a:rPr lang="cs-CZ" sz="2000" b="1" dirty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 V součinnosti s projektem CELÉ ČESKO ČTE DĚTEM</a:t>
            </a:r>
          </a:p>
          <a:p>
            <a:endParaRPr lang="cs-CZ" sz="1800" dirty="0"/>
          </a:p>
        </p:txBody>
      </p:sp>
      <p:pic>
        <p:nvPicPr>
          <p:cNvPr id="9" name="Obrázek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1051" y="1090850"/>
            <a:ext cx="4076654" cy="2785115"/>
          </a:xfrm>
          <a:prstGeom prst="rect">
            <a:avLst/>
          </a:prstGeom>
        </p:spPr>
      </p:pic>
      <p:pic>
        <p:nvPicPr>
          <p:cNvPr id="10" name="Obrázek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6413" y="3275463"/>
            <a:ext cx="4572000" cy="30618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17035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528"/>
    </mc:Choice>
    <mc:Fallback xmlns="">
      <p:transition spd="slow" advTm="1528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300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3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3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3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500"/>
                            </p:stCondLst>
                            <p:childTnLst>
                              <p:par>
                                <p:cTn id="12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4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4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4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500"/>
                            </p:stCondLst>
                            <p:childTnLst>
                              <p:par>
                                <p:cTn id="18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4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4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4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9500"/>
                            </p:stCondLst>
                            <p:childTnLst>
                              <p:par>
                                <p:cTn id="24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4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4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4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3500"/>
                            </p:stCondLst>
                            <p:childTnLst>
                              <p:par>
                                <p:cTn id="30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8500"/>
                            </p:stCondLst>
                            <p:childTnLst>
                              <p:par>
                                <p:cTn id="36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7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8" dur="1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9" dur="1000" fill="hold">
                                          <p:stCondLst>
                                            <p:cond delay="20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0" dur="1000" fill="hold">
                                          <p:stCondLst>
                                            <p:cond delay="30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1" dur="1000" fill="hold">
                                          <p:stCondLst>
                                            <p:cond delay="40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cs-CZ" sz="3200" b="1" dirty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VEDEME DĚTI K ZÁJMU O KNIHY OD NEJÚTLEJŠÍHO VĚKU</a:t>
            </a:r>
          </a:p>
        </p:txBody>
      </p:sp>
      <p:pic>
        <p:nvPicPr>
          <p:cNvPr id="6" name="Zástupný symbol pro obsah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1845364"/>
            <a:ext cx="4529919" cy="3358388"/>
          </a:xfrm>
        </p:spPr>
      </p:pic>
      <p:pic>
        <p:nvPicPr>
          <p:cNvPr id="7" name="Obrázek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5728403" y="2053935"/>
            <a:ext cx="3358388" cy="2941246"/>
          </a:xfrm>
          <a:prstGeom prst="rect">
            <a:avLst/>
          </a:prstGeom>
        </p:spPr>
      </p:pic>
      <p:sp>
        <p:nvSpPr>
          <p:cNvPr id="8" name="TextovéPole 7"/>
          <p:cNvSpPr txBox="1"/>
          <p:nvPr/>
        </p:nvSpPr>
        <p:spPr>
          <a:xfrm flipH="1">
            <a:off x="838200" y="5499652"/>
            <a:ext cx="80400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Nabízíme dětem leporela a dětské knihy volně během ranních her i k trávení chvilek po svačinkách před dalšími činnostmi či po obědě při čekání na rodiče</a:t>
            </a:r>
          </a:p>
        </p:txBody>
      </p:sp>
      <p:sp>
        <p:nvSpPr>
          <p:cNvPr id="9" name="TextovéPole 8"/>
          <p:cNvSpPr txBox="1"/>
          <p:nvPr/>
        </p:nvSpPr>
        <p:spPr>
          <a:xfrm flipH="1">
            <a:off x="9117495" y="1845364"/>
            <a:ext cx="255767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/>
              <a:t>Děti se učí zacházet s knihou</a:t>
            </a:r>
          </a:p>
          <a:p>
            <a:endParaRPr lang="cs-CZ" dirty="0"/>
          </a:p>
          <a:p>
            <a:r>
              <a:rPr lang="cs-CZ" dirty="0"/>
              <a:t>Poznávají rozmanité způsoby ilustrací</a:t>
            </a:r>
          </a:p>
          <a:p>
            <a:endParaRPr lang="cs-CZ" dirty="0"/>
          </a:p>
          <a:p>
            <a:r>
              <a:rPr lang="cs-CZ" dirty="0"/>
              <a:t>Učí se soustředění při naslouchání předčítání textů, říkadel a básniček</a:t>
            </a:r>
          </a:p>
          <a:p>
            <a:endParaRPr lang="cs-CZ" dirty="0"/>
          </a:p>
          <a:p>
            <a:r>
              <a:rPr lang="cs-CZ" dirty="0"/>
              <a:t>Posilují vlastní jazykové dovednosti </a:t>
            </a:r>
          </a:p>
        </p:txBody>
      </p:sp>
    </p:spTree>
    <p:extLst>
      <p:ext uri="{BB962C8B-B14F-4D97-AF65-F5344CB8AC3E}">
        <p14:creationId xmlns:p14="http://schemas.microsoft.com/office/powerpoint/2010/main" val="29940481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00"/>
    </mc:Choice>
    <mc:Fallback xmlns="">
      <p:transition spd="slow" advTm="1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0"/>
                            </p:stCondLst>
                            <p:childTnLst>
                              <p:par>
                                <p:cTn id="9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5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7500"/>
                            </p:stCondLst>
                            <p:childTnLst>
                              <p:par>
                                <p:cTn id="15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5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2500"/>
                            </p:stCondLst>
                            <p:childTnLst>
                              <p:par>
                                <p:cTn id="19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1" dur="5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7500"/>
                            </p:stCondLst>
                            <p:childTnLst>
                              <p:par>
                                <p:cTn id="23" presetID="34" presetClass="emph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24" dur="50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25" dur="2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6" dur="250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7" dur="25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28" dur="250" fill="hold">
                                          <p:stCondLst>
                                            <p:cond delay="7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8" grpId="0"/>
      <p:bldP spid="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8200" y="357809"/>
            <a:ext cx="10515600" cy="556591"/>
          </a:xfrm>
        </p:spPr>
        <p:txBody>
          <a:bodyPr>
            <a:normAutofit fontScale="90000"/>
          </a:bodyPr>
          <a:lstStyle/>
          <a:p>
            <a:pPr algn="ctr"/>
            <a:r>
              <a:rPr lang="cs-CZ" sz="4000" b="1" dirty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PRVNÍ NÁVŠTĚVA V KNIHOVNĚ</a:t>
            </a:r>
          </a:p>
        </p:txBody>
      </p:sp>
      <p:graphicFrame>
        <p:nvGraphicFramePr>
          <p:cNvPr id="18" name="Zástupný symbol pro obsah 1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46361061"/>
              </p:ext>
            </p:extLst>
          </p:nvPr>
        </p:nvGraphicFramePr>
        <p:xfrm>
          <a:off x="225287" y="1033669"/>
          <a:ext cx="11622156" cy="557916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0962905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2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Graphic spid="18" grpId="0">
        <p:bldAsOne/>
      </p:bldGraphic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8200" y="313173"/>
            <a:ext cx="10515600" cy="716279"/>
          </a:xfrm>
        </p:spPr>
        <p:txBody>
          <a:bodyPr>
            <a:normAutofit/>
          </a:bodyPr>
          <a:lstStyle/>
          <a:p>
            <a:pPr algn="ctr"/>
            <a:r>
              <a:rPr lang="cs-CZ" sz="2800" b="1" dirty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PROGRAM VE SPOLUPRÁCI S KNIHOVNOU</a:t>
            </a:r>
          </a:p>
        </p:txBody>
      </p:sp>
      <p:grpSp>
        <p:nvGrpSpPr>
          <p:cNvPr id="9" name="Skupina 8"/>
          <p:cNvGrpSpPr/>
          <p:nvPr/>
        </p:nvGrpSpPr>
        <p:grpSpPr>
          <a:xfrm>
            <a:off x="1291935" y="1029452"/>
            <a:ext cx="10061865" cy="5647159"/>
            <a:chOff x="3580925" y="1230650"/>
            <a:chExt cx="10061865" cy="5647159"/>
          </a:xfrm>
        </p:grpSpPr>
        <p:sp>
          <p:nvSpPr>
            <p:cNvPr id="10" name="Volný tvar 9"/>
            <p:cNvSpPr/>
            <p:nvPr/>
          </p:nvSpPr>
          <p:spPr>
            <a:xfrm>
              <a:off x="5090170" y="2108983"/>
              <a:ext cx="1785730" cy="616377"/>
            </a:xfrm>
            <a:custGeom>
              <a:avLst/>
              <a:gdLst>
                <a:gd name="connsiteX0" fmla="*/ 0 w 5801784"/>
                <a:gd name="connsiteY0" fmla="*/ 101135 h 1011346"/>
                <a:gd name="connsiteX1" fmla="*/ 101135 w 5801784"/>
                <a:gd name="connsiteY1" fmla="*/ 0 h 1011346"/>
                <a:gd name="connsiteX2" fmla="*/ 5700649 w 5801784"/>
                <a:gd name="connsiteY2" fmla="*/ 0 h 1011346"/>
                <a:gd name="connsiteX3" fmla="*/ 5801784 w 5801784"/>
                <a:gd name="connsiteY3" fmla="*/ 101135 h 1011346"/>
                <a:gd name="connsiteX4" fmla="*/ 5801784 w 5801784"/>
                <a:gd name="connsiteY4" fmla="*/ 910211 h 1011346"/>
                <a:gd name="connsiteX5" fmla="*/ 5700649 w 5801784"/>
                <a:gd name="connsiteY5" fmla="*/ 1011346 h 1011346"/>
                <a:gd name="connsiteX6" fmla="*/ 101135 w 5801784"/>
                <a:gd name="connsiteY6" fmla="*/ 1011346 h 1011346"/>
                <a:gd name="connsiteX7" fmla="*/ 0 w 5801784"/>
                <a:gd name="connsiteY7" fmla="*/ 910211 h 1011346"/>
                <a:gd name="connsiteX8" fmla="*/ 0 w 5801784"/>
                <a:gd name="connsiteY8" fmla="*/ 101135 h 10113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801784" h="1011346">
                  <a:moveTo>
                    <a:pt x="0" y="101135"/>
                  </a:moveTo>
                  <a:cubicBezTo>
                    <a:pt x="0" y="45280"/>
                    <a:pt x="45280" y="0"/>
                    <a:pt x="101135" y="0"/>
                  </a:cubicBezTo>
                  <a:lnTo>
                    <a:pt x="5700649" y="0"/>
                  </a:lnTo>
                  <a:cubicBezTo>
                    <a:pt x="5756504" y="0"/>
                    <a:pt x="5801784" y="45280"/>
                    <a:pt x="5801784" y="101135"/>
                  </a:cubicBezTo>
                  <a:lnTo>
                    <a:pt x="5801784" y="910211"/>
                  </a:lnTo>
                  <a:cubicBezTo>
                    <a:pt x="5801784" y="966066"/>
                    <a:pt x="5756504" y="1011346"/>
                    <a:pt x="5700649" y="1011346"/>
                  </a:cubicBezTo>
                  <a:lnTo>
                    <a:pt x="101135" y="1011346"/>
                  </a:lnTo>
                  <a:cubicBezTo>
                    <a:pt x="45280" y="1011346"/>
                    <a:pt x="0" y="966066"/>
                    <a:pt x="0" y="910211"/>
                  </a:cubicBezTo>
                  <a:lnTo>
                    <a:pt x="0" y="101135"/>
                  </a:lnTo>
                  <a:close/>
                </a:path>
              </a:pathLst>
            </a:cu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436751" tIns="175260" rIns="175261" bIns="175260" numCol="1" spcCol="1270" anchor="ctr" anchorCtr="0">
              <a:noAutofit/>
            </a:bodyPr>
            <a:lstStyle/>
            <a:p>
              <a:pPr lvl="0" algn="l" defTabSz="20447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cs-CZ" sz="4600" kern="1200"/>
            </a:p>
          </p:txBody>
        </p:sp>
        <p:sp>
          <p:nvSpPr>
            <p:cNvPr id="11" name="Zaoblený obdélník 10"/>
            <p:cNvSpPr/>
            <p:nvPr/>
          </p:nvSpPr>
          <p:spPr>
            <a:xfrm>
              <a:off x="3625645" y="1230650"/>
              <a:ext cx="4714779" cy="2933922"/>
            </a:xfrm>
            <a:prstGeom prst="roundRect">
              <a:avLst>
                <a:gd name="adj" fmla="val 10000"/>
              </a:avLst>
            </a:prstGeom>
            <a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 t="-4000" b="-4000"/>
              </a:stretch>
            </a:blip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tint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2" name="Volný tvar 11"/>
            <p:cNvSpPr/>
            <p:nvPr/>
          </p:nvSpPr>
          <p:spPr>
            <a:xfrm>
              <a:off x="9532960" y="2735467"/>
              <a:ext cx="1732405" cy="1011346"/>
            </a:xfrm>
            <a:custGeom>
              <a:avLst/>
              <a:gdLst>
                <a:gd name="connsiteX0" fmla="*/ 0 w 5801784"/>
                <a:gd name="connsiteY0" fmla="*/ 101135 h 1011346"/>
                <a:gd name="connsiteX1" fmla="*/ 101135 w 5801784"/>
                <a:gd name="connsiteY1" fmla="*/ 0 h 1011346"/>
                <a:gd name="connsiteX2" fmla="*/ 5700649 w 5801784"/>
                <a:gd name="connsiteY2" fmla="*/ 0 h 1011346"/>
                <a:gd name="connsiteX3" fmla="*/ 5801784 w 5801784"/>
                <a:gd name="connsiteY3" fmla="*/ 101135 h 1011346"/>
                <a:gd name="connsiteX4" fmla="*/ 5801784 w 5801784"/>
                <a:gd name="connsiteY4" fmla="*/ 910211 h 1011346"/>
                <a:gd name="connsiteX5" fmla="*/ 5700649 w 5801784"/>
                <a:gd name="connsiteY5" fmla="*/ 1011346 h 1011346"/>
                <a:gd name="connsiteX6" fmla="*/ 101135 w 5801784"/>
                <a:gd name="connsiteY6" fmla="*/ 1011346 h 1011346"/>
                <a:gd name="connsiteX7" fmla="*/ 0 w 5801784"/>
                <a:gd name="connsiteY7" fmla="*/ 910211 h 1011346"/>
                <a:gd name="connsiteX8" fmla="*/ 0 w 5801784"/>
                <a:gd name="connsiteY8" fmla="*/ 101135 h 10113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801784" h="1011346">
                  <a:moveTo>
                    <a:pt x="0" y="101135"/>
                  </a:moveTo>
                  <a:cubicBezTo>
                    <a:pt x="0" y="45280"/>
                    <a:pt x="45280" y="0"/>
                    <a:pt x="101135" y="0"/>
                  </a:cubicBezTo>
                  <a:lnTo>
                    <a:pt x="5700649" y="0"/>
                  </a:lnTo>
                  <a:cubicBezTo>
                    <a:pt x="5756504" y="0"/>
                    <a:pt x="5801784" y="45280"/>
                    <a:pt x="5801784" y="101135"/>
                  </a:cubicBezTo>
                  <a:lnTo>
                    <a:pt x="5801784" y="910211"/>
                  </a:lnTo>
                  <a:cubicBezTo>
                    <a:pt x="5801784" y="966066"/>
                    <a:pt x="5756504" y="1011346"/>
                    <a:pt x="5700649" y="1011346"/>
                  </a:cubicBezTo>
                  <a:lnTo>
                    <a:pt x="101135" y="1011346"/>
                  </a:lnTo>
                  <a:cubicBezTo>
                    <a:pt x="45280" y="1011346"/>
                    <a:pt x="0" y="966066"/>
                    <a:pt x="0" y="910211"/>
                  </a:cubicBezTo>
                  <a:lnTo>
                    <a:pt x="0" y="101135"/>
                  </a:lnTo>
                  <a:close/>
                </a:path>
              </a:pathLst>
            </a:cu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436751" tIns="175260" rIns="175261" bIns="175260" numCol="1" spcCol="1270" anchor="ctr" anchorCtr="0">
              <a:noAutofit/>
            </a:bodyPr>
            <a:lstStyle/>
            <a:p>
              <a:pPr defTabSz="20447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cs-CZ" sz="1600" kern="1200" dirty="0"/>
            </a:p>
          </p:txBody>
        </p:sp>
        <p:sp>
          <p:nvSpPr>
            <p:cNvPr id="13" name="Zaoblený obdélník 12"/>
            <p:cNvSpPr/>
            <p:nvPr/>
          </p:nvSpPr>
          <p:spPr>
            <a:xfrm>
              <a:off x="8828940" y="1230650"/>
              <a:ext cx="4813850" cy="3450655"/>
            </a:xfrm>
            <a:prstGeom prst="roundRect">
              <a:avLst>
                <a:gd name="adj" fmla="val 10000"/>
              </a:avLst>
            </a:prstGeom>
            <a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 t="-4000" b="-4000"/>
              </a:stretch>
            </a:blip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tint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4" name="Volný tvar 13"/>
            <p:cNvSpPr/>
            <p:nvPr/>
          </p:nvSpPr>
          <p:spPr>
            <a:xfrm>
              <a:off x="10705933" y="4683339"/>
              <a:ext cx="1990825" cy="1025533"/>
            </a:xfrm>
            <a:custGeom>
              <a:avLst/>
              <a:gdLst>
                <a:gd name="connsiteX0" fmla="*/ 0 w 5801784"/>
                <a:gd name="connsiteY0" fmla="*/ 101135 h 1011346"/>
                <a:gd name="connsiteX1" fmla="*/ 101135 w 5801784"/>
                <a:gd name="connsiteY1" fmla="*/ 0 h 1011346"/>
                <a:gd name="connsiteX2" fmla="*/ 5700649 w 5801784"/>
                <a:gd name="connsiteY2" fmla="*/ 0 h 1011346"/>
                <a:gd name="connsiteX3" fmla="*/ 5801784 w 5801784"/>
                <a:gd name="connsiteY3" fmla="*/ 101135 h 1011346"/>
                <a:gd name="connsiteX4" fmla="*/ 5801784 w 5801784"/>
                <a:gd name="connsiteY4" fmla="*/ 910211 h 1011346"/>
                <a:gd name="connsiteX5" fmla="*/ 5700649 w 5801784"/>
                <a:gd name="connsiteY5" fmla="*/ 1011346 h 1011346"/>
                <a:gd name="connsiteX6" fmla="*/ 101135 w 5801784"/>
                <a:gd name="connsiteY6" fmla="*/ 1011346 h 1011346"/>
                <a:gd name="connsiteX7" fmla="*/ 0 w 5801784"/>
                <a:gd name="connsiteY7" fmla="*/ 910211 h 1011346"/>
                <a:gd name="connsiteX8" fmla="*/ 0 w 5801784"/>
                <a:gd name="connsiteY8" fmla="*/ 101135 h 10113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801784" h="1011346">
                  <a:moveTo>
                    <a:pt x="0" y="101135"/>
                  </a:moveTo>
                  <a:cubicBezTo>
                    <a:pt x="0" y="45280"/>
                    <a:pt x="45280" y="0"/>
                    <a:pt x="101135" y="0"/>
                  </a:cubicBezTo>
                  <a:lnTo>
                    <a:pt x="5700649" y="0"/>
                  </a:lnTo>
                  <a:cubicBezTo>
                    <a:pt x="5756504" y="0"/>
                    <a:pt x="5801784" y="45280"/>
                    <a:pt x="5801784" y="101135"/>
                  </a:cubicBezTo>
                  <a:lnTo>
                    <a:pt x="5801784" y="910211"/>
                  </a:lnTo>
                  <a:cubicBezTo>
                    <a:pt x="5801784" y="966066"/>
                    <a:pt x="5756504" y="1011346"/>
                    <a:pt x="5700649" y="1011346"/>
                  </a:cubicBezTo>
                  <a:lnTo>
                    <a:pt x="101135" y="1011346"/>
                  </a:lnTo>
                  <a:cubicBezTo>
                    <a:pt x="45280" y="1011346"/>
                    <a:pt x="0" y="966066"/>
                    <a:pt x="0" y="910211"/>
                  </a:cubicBezTo>
                  <a:lnTo>
                    <a:pt x="0" y="101135"/>
                  </a:lnTo>
                  <a:close/>
                </a:path>
              </a:pathLst>
            </a:cu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436751" tIns="175260" rIns="175261" bIns="175260" numCol="1" spcCol="1270" anchor="ctr" anchorCtr="0">
              <a:noAutofit/>
            </a:bodyPr>
            <a:lstStyle/>
            <a:p>
              <a:pPr lvl="0" algn="l" defTabSz="20447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cs-CZ" sz="4600" kern="1200"/>
            </a:p>
          </p:txBody>
        </p:sp>
        <p:sp>
          <p:nvSpPr>
            <p:cNvPr id="15" name="Zaoblený obdélník 14"/>
            <p:cNvSpPr/>
            <p:nvPr/>
          </p:nvSpPr>
          <p:spPr>
            <a:xfrm>
              <a:off x="8831935" y="4219798"/>
              <a:ext cx="3935895" cy="2637182"/>
            </a:xfrm>
            <a:prstGeom prst="roundRect">
              <a:avLst>
                <a:gd name="adj" fmla="val 10000"/>
              </a:avLst>
            </a:prstGeom>
            <a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 t="-4000" b="-4000"/>
              </a:stretch>
            </a:blip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tint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6" name="Volný tvar 15"/>
            <p:cNvSpPr/>
            <p:nvPr/>
          </p:nvSpPr>
          <p:spPr>
            <a:xfrm>
              <a:off x="4869697" y="4855755"/>
              <a:ext cx="2653745" cy="1539401"/>
            </a:xfrm>
            <a:custGeom>
              <a:avLst/>
              <a:gdLst>
                <a:gd name="connsiteX0" fmla="*/ 0 w 5801784"/>
                <a:gd name="connsiteY0" fmla="*/ 101135 h 1011346"/>
                <a:gd name="connsiteX1" fmla="*/ 101135 w 5801784"/>
                <a:gd name="connsiteY1" fmla="*/ 0 h 1011346"/>
                <a:gd name="connsiteX2" fmla="*/ 5700649 w 5801784"/>
                <a:gd name="connsiteY2" fmla="*/ 0 h 1011346"/>
                <a:gd name="connsiteX3" fmla="*/ 5801784 w 5801784"/>
                <a:gd name="connsiteY3" fmla="*/ 101135 h 1011346"/>
                <a:gd name="connsiteX4" fmla="*/ 5801784 w 5801784"/>
                <a:gd name="connsiteY4" fmla="*/ 910211 h 1011346"/>
                <a:gd name="connsiteX5" fmla="*/ 5700649 w 5801784"/>
                <a:gd name="connsiteY5" fmla="*/ 1011346 h 1011346"/>
                <a:gd name="connsiteX6" fmla="*/ 101135 w 5801784"/>
                <a:gd name="connsiteY6" fmla="*/ 1011346 h 1011346"/>
                <a:gd name="connsiteX7" fmla="*/ 0 w 5801784"/>
                <a:gd name="connsiteY7" fmla="*/ 910211 h 1011346"/>
                <a:gd name="connsiteX8" fmla="*/ 0 w 5801784"/>
                <a:gd name="connsiteY8" fmla="*/ 101135 h 10113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801784" h="1011346">
                  <a:moveTo>
                    <a:pt x="0" y="101135"/>
                  </a:moveTo>
                  <a:cubicBezTo>
                    <a:pt x="0" y="45280"/>
                    <a:pt x="45280" y="0"/>
                    <a:pt x="101135" y="0"/>
                  </a:cubicBezTo>
                  <a:lnTo>
                    <a:pt x="5700649" y="0"/>
                  </a:lnTo>
                  <a:cubicBezTo>
                    <a:pt x="5756504" y="0"/>
                    <a:pt x="5801784" y="45280"/>
                    <a:pt x="5801784" y="101135"/>
                  </a:cubicBezTo>
                  <a:lnTo>
                    <a:pt x="5801784" y="910211"/>
                  </a:lnTo>
                  <a:cubicBezTo>
                    <a:pt x="5801784" y="966066"/>
                    <a:pt x="5756504" y="1011346"/>
                    <a:pt x="5700649" y="1011346"/>
                  </a:cubicBezTo>
                  <a:lnTo>
                    <a:pt x="101135" y="1011346"/>
                  </a:lnTo>
                  <a:cubicBezTo>
                    <a:pt x="45280" y="1011346"/>
                    <a:pt x="0" y="966066"/>
                    <a:pt x="0" y="910211"/>
                  </a:cubicBezTo>
                  <a:lnTo>
                    <a:pt x="0" y="101135"/>
                  </a:lnTo>
                  <a:close/>
                </a:path>
              </a:pathLst>
            </a:cu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436751" tIns="175260" rIns="175261" bIns="175260" numCol="1" spcCol="1270" anchor="ctr" anchorCtr="0">
              <a:noAutofit/>
            </a:bodyPr>
            <a:lstStyle/>
            <a:p>
              <a:pPr lvl="0" algn="l" defTabSz="20447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cs-CZ" sz="4600" kern="1200"/>
            </a:p>
          </p:txBody>
        </p:sp>
        <p:sp>
          <p:nvSpPr>
            <p:cNvPr id="17" name="Zaoblený obdélník 16"/>
            <p:cNvSpPr/>
            <p:nvPr/>
          </p:nvSpPr>
          <p:spPr>
            <a:xfrm>
              <a:off x="3580925" y="3565837"/>
              <a:ext cx="4856922" cy="3311972"/>
            </a:xfrm>
            <a:prstGeom prst="roundRect">
              <a:avLst>
                <a:gd name="adj" fmla="val 10000"/>
              </a:avLst>
            </a:prstGeom>
            <a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 t="-4000" b="-4000"/>
              </a:stretch>
            </a:blip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tint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>
                <a:hueOff val="0"/>
                <a:satOff val="0"/>
                <a:lumOff val="0"/>
                <a:alphaOff val="0"/>
              </a:schemeClr>
            </a:fontRef>
          </p:style>
        </p:sp>
      </p:grpSp>
    </p:spTree>
    <p:extLst>
      <p:ext uri="{BB962C8B-B14F-4D97-AF65-F5344CB8AC3E}">
        <p14:creationId xmlns:p14="http://schemas.microsoft.com/office/powerpoint/2010/main" val="36610816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 tmFilter="0, 0; .2, .5; .8, .5; 1, 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1000" autoRev="1" fill="hold"/>
                                        <p:tgtEl>
                                          <p:spTgt spid="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cs-CZ" sz="2800" b="1" u="sng" dirty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OBJEVUJEME V KNIHÁCH </a:t>
            </a:r>
            <a:br>
              <a:rPr lang="cs-CZ" sz="2800" b="1" u="sng" dirty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cs-CZ" sz="2400" b="1" dirty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nejen moudro, poučení, ale i důležité vědomosti pro život, které rozmanitými prostředky společně přenášíme do „skutečného světa“ </a:t>
            </a:r>
          </a:p>
        </p:txBody>
      </p:sp>
      <p:grpSp>
        <p:nvGrpSpPr>
          <p:cNvPr id="10" name="Skupina 9"/>
          <p:cNvGrpSpPr/>
          <p:nvPr/>
        </p:nvGrpSpPr>
        <p:grpSpPr>
          <a:xfrm>
            <a:off x="1099930" y="1690688"/>
            <a:ext cx="9727096" cy="4985673"/>
            <a:chOff x="1404730" y="1279871"/>
            <a:chExt cx="9727096" cy="4985673"/>
          </a:xfrm>
        </p:grpSpPr>
        <p:sp>
          <p:nvSpPr>
            <p:cNvPr id="11" name="Zaoblený obdélník 10"/>
            <p:cNvSpPr/>
            <p:nvPr/>
          </p:nvSpPr>
          <p:spPr>
            <a:xfrm>
              <a:off x="1404730" y="1279871"/>
              <a:ext cx="3649190" cy="2460564"/>
            </a:xfrm>
            <a:prstGeom prst="roundRect">
              <a:avLst/>
            </a:prstGeom>
            <a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 t="-4000" b="-4000"/>
              </a:stretch>
            </a:blip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2" name="Volný tvar 11"/>
            <p:cNvSpPr/>
            <p:nvPr/>
          </p:nvSpPr>
          <p:spPr>
            <a:xfrm>
              <a:off x="4052069" y="3171704"/>
              <a:ext cx="2326759" cy="863227"/>
            </a:xfrm>
            <a:custGeom>
              <a:avLst/>
              <a:gdLst>
                <a:gd name="connsiteX0" fmla="*/ 0 w 2326759"/>
                <a:gd name="connsiteY0" fmla="*/ 0 h 863227"/>
                <a:gd name="connsiteX1" fmla="*/ 2326759 w 2326759"/>
                <a:gd name="connsiteY1" fmla="*/ 0 h 863227"/>
                <a:gd name="connsiteX2" fmla="*/ 2326759 w 2326759"/>
                <a:gd name="connsiteY2" fmla="*/ 863227 h 863227"/>
                <a:gd name="connsiteX3" fmla="*/ 0 w 2326759"/>
                <a:gd name="connsiteY3" fmla="*/ 863227 h 863227"/>
                <a:gd name="connsiteX4" fmla="*/ 0 w 2326759"/>
                <a:gd name="connsiteY4" fmla="*/ 0 h 8632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26759" h="863227">
                  <a:moveTo>
                    <a:pt x="0" y="0"/>
                  </a:moveTo>
                  <a:lnTo>
                    <a:pt x="2326759" y="0"/>
                  </a:lnTo>
                  <a:lnTo>
                    <a:pt x="2326759" y="863227"/>
                  </a:lnTo>
                  <a:lnTo>
                    <a:pt x="0" y="863227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284480" tIns="284480" rIns="284480" bIns="0" numCol="1" spcCol="1270" anchor="t" anchorCtr="0">
              <a:noAutofit/>
            </a:bodyPr>
            <a:lstStyle/>
            <a:p>
              <a:pPr lvl="0" algn="ctr" defTabSz="1778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cs-CZ" sz="4000" kern="1200"/>
            </a:p>
          </p:txBody>
        </p:sp>
        <p:sp>
          <p:nvSpPr>
            <p:cNvPr id="13" name="Zaoblený obdélník 12"/>
            <p:cNvSpPr/>
            <p:nvPr/>
          </p:nvSpPr>
          <p:spPr>
            <a:xfrm rot="5400000">
              <a:off x="5137013" y="1465660"/>
              <a:ext cx="2478674" cy="2107096"/>
            </a:xfrm>
            <a:prstGeom prst="roundRect">
              <a:avLst/>
            </a:prstGeom>
            <a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 t="-4000" b="-4000"/>
              </a:stretch>
            </a:blip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4" name="Volný tvar 13"/>
            <p:cNvSpPr/>
            <p:nvPr/>
          </p:nvSpPr>
          <p:spPr>
            <a:xfrm>
              <a:off x="6571204" y="3284066"/>
              <a:ext cx="1922942" cy="713411"/>
            </a:xfrm>
            <a:custGeom>
              <a:avLst/>
              <a:gdLst>
                <a:gd name="connsiteX0" fmla="*/ 0 w 1922942"/>
                <a:gd name="connsiteY0" fmla="*/ 0 h 713411"/>
                <a:gd name="connsiteX1" fmla="*/ 1922942 w 1922942"/>
                <a:gd name="connsiteY1" fmla="*/ 0 h 713411"/>
                <a:gd name="connsiteX2" fmla="*/ 1922942 w 1922942"/>
                <a:gd name="connsiteY2" fmla="*/ 713411 h 713411"/>
                <a:gd name="connsiteX3" fmla="*/ 0 w 1922942"/>
                <a:gd name="connsiteY3" fmla="*/ 713411 h 713411"/>
                <a:gd name="connsiteX4" fmla="*/ 0 w 1922942"/>
                <a:gd name="connsiteY4" fmla="*/ 0 h 7134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922942" h="713411">
                  <a:moveTo>
                    <a:pt x="0" y="0"/>
                  </a:moveTo>
                  <a:lnTo>
                    <a:pt x="1922942" y="0"/>
                  </a:lnTo>
                  <a:lnTo>
                    <a:pt x="1922942" y="713411"/>
                  </a:lnTo>
                  <a:lnTo>
                    <a:pt x="0" y="713411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234696" tIns="234696" rIns="234696" bIns="0" numCol="1" spcCol="1270" anchor="t" anchorCtr="0">
              <a:noAutofit/>
            </a:bodyPr>
            <a:lstStyle/>
            <a:p>
              <a:pPr lvl="0" algn="ctr" defTabSz="14668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cs-CZ" sz="3300" kern="1200"/>
            </a:p>
          </p:txBody>
        </p:sp>
        <p:sp>
          <p:nvSpPr>
            <p:cNvPr id="15" name="Zaoblený obdélník 14"/>
            <p:cNvSpPr/>
            <p:nvPr/>
          </p:nvSpPr>
          <p:spPr>
            <a:xfrm>
              <a:off x="2039085" y="3740435"/>
              <a:ext cx="3454337" cy="2421825"/>
            </a:xfrm>
            <a:prstGeom prst="roundRect">
              <a:avLst/>
            </a:prstGeom>
            <a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 t="-4000" b="-4000"/>
              </a:stretch>
            </a:blip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6" name="Volný tvar 15"/>
            <p:cNvSpPr/>
            <p:nvPr/>
          </p:nvSpPr>
          <p:spPr>
            <a:xfrm>
              <a:off x="3196319" y="5552133"/>
              <a:ext cx="1922942" cy="713411"/>
            </a:xfrm>
            <a:custGeom>
              <a:avLst/>
              <a:gdLst>
                <a:gd name="connsiteX0" fmla="*/ 0 w 1922942"/>
                <a:gd name="connsiteY0" fmla="*/ 0 h 713411"/>
                <a:gd name="connsiteX1" fmla="*/ 1922942 w 1922942"/>
                <a:gd name="connsiteY1" fmla="*/ 0 h 713411"/>
                <a:gd name="connsiteX2" fmla="*/ 1922942 w 1922942"/>
                <a:gd name="connsiteY2" fmla="*/ 713411 h 713411"/>
                <a:gd name="connsiteX3" fmla="*/ 0 w 1922942"/>
                <a:gd name="connsiteY3" fmla="*/ 713411 h 713411"/>
                <a:gd name="connsiteX4" fmla="*/ 0 w 1922942"/>
                <a:gd name="connsiteY4" fmla="*/ 0 h 7134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922942" h="713411">
                  <a:moveTo>
                    <a:pt x="0" y="0"/>
                  </a:moveTo>
                  <a:lnTo>
                    <a:pt x="1922942" y="0"/>
                  </a:lnTo>
                  <a:lnTo>
                    <a:pt x="1922942" y="713411"/>
                  </a:lnTo>
                  <a:lnTo>
                    <a:pt x="0" y="713411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234696" tIns="234696" rIns="234696" bIns="0" numCol="1" spcCol="1270" anchor="t" anchorCtr="0">
              <a:noAutofit/>
            </a:bodyPr>
            <a:lstStyle/>
            <a:p>
              <a:pPr lvl="0" algn="ctr" defTabSz="14668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cs-CZ" sz="3300" kern="1200"/>
            </a:p>
          </p:txBody>
        </p:sp>
        <p:sp>
          <p:nvSpPr>
            <p:cNvPr id="17" name="Zaoblený obdélník 16"/>
            <p:cNvSpPr/>
            <p:nvPr/>
          </p:nvSpPr>
          <p:spPr>
            <a:xfrm>
              <a:off x="7701259" y="1292093"/>
              <a:ext cx="3430567" cy="2454229"/>
            </a:xfrm>
            <a:prstGeom prst="roundRect">
              <a:avLst/>
            </a:prstGeom>
            <a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 t="-4000" b="-4000"/>
              </a:stretch>
            </a:blip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8" name="Volný tvar 17"/>
            <p:cNvSpPr/>
            <p:nvPr/>
          </p:nvSpPr>
          <p:spPr>
            <a:xfrm>
              <a:off x="5311636" y="5552133"/>
              <a:ext cx="1922942" cy="713411"/>
            </a:xfrm>
            <a:custGeom>
              <a:avLst/>
              <a:gdLst>
                <a:gd name="connsiteX0" fmla="*/ 0 w 1922942"/>
                <a:gd name="connsiteY0" fmla="*/ 0 h 713411"/>
                <a:gd name="connsiteX1" fmla="*/ 1922942 w 1922942"/>
                <a:gd name="connsiteY1" fmla="*/ 0 h 713411"/>
                <a:gd name="connsiteX2" fmla="*/ 1922942 w 1922942"/>
                <a:gd name="connsiteY2" fmla="*/ 713411 h 713411"/>
                <a:gd name="connsiteX3" fmla="*/ 0 w 1922942"/>
                <a:gd name="connsiteY3" fmla="*/ 713411 h 713411"/>
                <a:gd name="connsiteX4" fmla="*/ 0 w 1922942"/>
                <a:gd name="connsiteY4" fmla="*/ 0 h 7134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922942" h="713411">
                  <a:moveTo>
                    <a:pt x="0" y="0"/>
                  </a:moveTo>
                  <a:lnTo>
                    <a:pt x="1922942" y="0"/>
                  </a:lnTo>
                  <a:lnTo>
                    <a:pt x="1922942" y="713411"/>
                  </a:lnTo>
                  <a:lnTo>
                    <a:pt x="0" y="713411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234696" tIns="234696" rIns="234696" bIns="0" numCol="1" spcCol="1270" anchor="t" anchorCtr="0">
              <a:noAutofit/>
            </a:bodyPr>
            <a:lstStyle/>
            <a:p>
              <a:pPr lvl="0" algn="ctr" defTabSz="14668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cs-CZ" sz="3300" kern="1200"/>
            </a:p>
          </p:txBody>
        </p:sp>
        <p:sp>
          <p:nvSpPr>
            <p:cNvPr id="19" name="Zaoblený obdélník 18"/>
            <p:cNvSpPr/>
            <p:nvPr/>
          </p:nvSpPr>
          <p:spPr>
            <a:xfrm>
              <a:off x="7222933" y="3758545"/>
              <a:ext cx="3606467" cy="2403715"/>
            </a:xfrm>
            <a:prstGeom prst="roundRect">
              <a:avLst/>
            </a:prstGeom>
            <a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 t="-4000" b="-4000"/>
              </a:stretch>
            </a:blip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0" name="Volný tvar 19"/>
            <p:cNvSpPr/>
            <p:nvPr/>
          </p:nvSpPr>
          <p:spPr>
            <a:xfrm>
              <a:off x="7426954" y="5552133"/>
              <a:ext cx="1922942" cy="713411"/>
            </a:xfrm>
            <a:custGeom>
              <a:avLst/>
              <a:gdLst>
                <a:gd name="connsiteX0" fmla="*/ 0 w 1922942"/>
                <a:gd name="connsiteY0" fmla="*/ 0 h 713411"/>
                <a:gd name="connsiteX1" fmla="*/ 1922942 w 1922942"/>
                <a:gd name="connsiteY1" fmla="*/ 0 h 713411"/>
                <a:gd name="connsiteX2" fmla="*/ 1922942 w 1922942"/>
                <a:gd name="connsiteY2" fmla="*/ 713411 h 713411"/>
                <a:gd name="connsiteX3" fmla="*/ 0 w 1922942"/>
                <a:gd name="connsiteY3" fmla="*/ 713411 h 713411"/>
                <a:gd name="connsiteX4" fmla="*/ 0 w 1922942"/>
                <a:gd name="connsiteY4" fmla="*/ 0 h 7134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922942" h="713411">
                  <a:moveTo>
                    <a:pt x="0" y="0"/>
                  </a:moveTo>
                  <a:lnTo>
                    <a:pt x="1922942" y="0"/>
                  </a:lnTo>
                  <a:lnTo>
                    <a:pt x="1922942" y="713411"/>
                  </a:lnTo>
                  <a:lnTo>
                    <a:pt x="0" y="713411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234696" tIns="234696" rIns="234696" bIns="0" numCol="1" spcCol="1270" anchor="t" anchorCtr="0">
              <a:noAutofit/>
            </a:bodyPr>
            <a:lstStyle/>
            <a:p>
              <a:pPr lvl="0" algn="ctr" defTabSz="14668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cs-CZ" sz="3300" kern="1200"/>
            </a:p>
          </p:txBody>
        </p:sp>
      </p:grpSp>
      <p:sp>
        <p:nvSpPr>
          <p:cNvPr id="21" name="TextovéPole 20"/>
          <p:cNvSpPr txBox="1"/>
          <p:nvPr/>
        </p:nvSpPr>
        <p:spPr>
          <a:xfrm>
            <a:off x="5476136" y="5067087"/>
            <a:ext cx="111318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2800" dirty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gerian" panose="04020705040A02060702" pitchFamily="82" charset="0"/>
              </a:rPr>
              <a:t>DEN ZEMĚ</a:t>
            </a:r>
          </a:p>
        </p:txBody>
      </p:sp>
    </p:spTree>
    <p:extLst>
      <p:ext uri="{BB962C8B-B14F-4D97-AF65-F5344CB8AC3E}">
        <p14:creationId xmlns:p14="http://schemas.microsoft.com/office/powerpoint/2010/main" val="3106343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6" dur="50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7" dur="2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250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25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250" fill="hold">
                                          <p:stCondLst>
                                            <p:cond delay="7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3900"/>
                            </p:stCondLst>
                            <p:childTnLst>
                              <p:par>
                                <p:cTn id="12" presetID="30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1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1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1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4400"/>
                            </p:stCondLst>
                            <p:childTnLst>
                              <p:par>
                                <p:cTn id="18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cs-CZ" sz="2800" b="1" dirty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Na základě čteného příběhu </a:t>
            </a:r>
            <a:br>
              <a:rPr lang="cs-CZ" sz="2800" b="1" dirty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cs-CZ" sz="2800" b="1" u="sng" dirty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ROZVÍJÍME DRAMATICKÉ ČINNOSTI</a:t>
            </a:r>
          </a:p>
        </p:txBody>
      </p:sp>
      <p:graphicFrame>
        <p:nvGraphicFramePr>
          <p:cNvPr id="6" name="Zástupný symbol pro obsah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54393582"/>
              </p:ext>
            </p:extLst>
          </p:nvPr>
        </p:nvGraphicFramePr>
        <p:xfrm>
          <a:off x="516835" y="1491905"/>
          <a:ext cx="11025808" cy="42595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8886189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mph" presetSubtype="0" fill="remove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1000" autoRev="1" fill="remove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7" dur="1000" autoRev="1" fill="remove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8" dur="1000" autoRev="1" fill="remove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1000" autoRev="1" fill="remove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3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Graphic spid="6" grpId="0">
        <p:bldAsOne/>
      </p:bldGraphic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cs-CZ" sz="4000" b="1" dirty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SPOLUPRACUJEME S RODIČI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38200" y="1404732"/>
            <a:ext cx="10515600" cy="2464904"/>
          </a:xfrm>
        </p:spPr>
        <p:txBody>
          <a:bodyPr>
            <a:normAutofit/>
          </a:bodyPr>
          <a:lstStyle/>
          <a:p>
            <a:r>
              <a:rPr lang="cs-CZ" sz="2000" dirty="0"/>
              <a:t>Informujeme o knihách, se kterými děti seznamujeme</a:t>
            </a:r>
          </a:p>
          <a:p>
            <a:r>
              <a:rPr lang="cs-CZ" sz="2000" dirty="0"/>
              <a:t>Vyzýváme rodiny, aby nás seznamovali s jejich oblíbenými knihami, které si předčítají společně doma</a:t>
            </a:r>
          </a:p>
          <a:p>
            <a:r>
              <a:rPr lang="cs-CZ" sz="2000" dirty="0"/>
              <a:t>Nabízíme možnosti zakoupení knih pro děti (např. na základě literárního programu v MŠ)</a:t>
            </a:r>
          </a:p>
          <a:p>
            <a:r>
              <a:rPr lang="cs-CZ" sz="2000" dirty="0"/>
              <a:t>Apelujeme na význam čtení dětem pro podporu vzájemných vztahů, emočního vývoje a též pro žádoucí rozvoj řeči – v součinnosti s tím pořádáme LOGOPOHÁDKY pro rodiče s dětmi </a:t>
            </a: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4730" y="3631096"/>
            <a:ext cx="4214192" cy="2968487"/>
          </a:xfrm>
          <a:prstGeom prst="rect">
            <a:avLst/>
          </a:prstGeom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12396" y="3631096"/>
            <a:ext cx="4147930" cy="29684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02756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mph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900"/>
                            </p:stCondLst>
                            <p:childTnLst>
                              <p:par>
                                <p:cTn id="8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4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4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4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400"/>
                            </p:stCondLst>
                            <p:childTnLst>
                              <p:par>
                                <p:cTn id="14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4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4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4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9900"/>
                            </p:stCondLst>
                            <p:childTnLst>
                              <p:par>
                                <p:cTn id="20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4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4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4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4400"/>
                            </p:stCondLst>
                            <p:childTnLst>
                              <p:par>
                                <p:cTn id="26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4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4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4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8900"/>
                            </p:stCondLst>
                            <p:childTnLst>
                              <p:par>
                                <p:cTn id="32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4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0900"/>
                            </p:stCondLst>
                            <p:childTnLst>
                              <p:par>
                                <p:cTn id="36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8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5.2"/>
</p:tagLst>
</file>

<file path=ppt/theme/theme1.xml><?xml version="1.0" encoding="utf-8"?>
<a:theme xmlns:a="http://schemas.openxmlformats.org/drawingml/2006/main" name="Motiv Office">
  <a:themeElements>
    <a:clrScheme name="Zeleno-žlutá">
      <a:dk1>
        <a:sysClr val="windowText" lastClr="000000"/>
      </a:dk1>
      <a:lt1>
        <a:sysClr val="window" lastClr="FFFFFF"/>
      </a:lt1>
      <a:dk2>
        <a:srgbClr val="455F51"/>
      </a:dk2>
      <a:lt2>
        <a:srgbClr val="E2DFCC"/>
      </a:lt2>
      <a:accent1>
        <a:srgbClr val="99CB38"/>
      </a:accent1>
      <a:accent2>
        <a:srgbClr val="63A537"/>
      </a:accent2>
      <a:accent3>
        <a:srgbClr val="37A76F"/>
      </a:accent3>
      <a:accent4>
        <a:srgbClr val="44C1A3"/>
      </a:accent4>
      <a:accent5>
        <a:srgbClr val="4EB3CF"/>
      </a:accent5>
      <a:accent6>
        <a:srgbClr val="51C3F9"/>
      </a:accent6>
      <a:hlink>
        <a:srgbClr val="EE7B08"/>
      </a:hlink>
      <a:folHlink>
        <a:srgbClr val="977B2D"/>
      </a:folHlink>
    </a:clrScheme>
    <a:fontScheme name="Kancelář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494</TotalTime>
  <Words>215</Words>
  <Application>Microsoft Office PowerPoint</Application>
  <PresentationFormat>Širokoúhlá obrazovka</PresentationFormat>
  <Paragraphs>31</Paragraphs>
  <Slides>8</Slides>
  <Notes>1</Notes>
  <HiddenSlides>0</HiddenSlides>
  <MMClips>0</MMClips>
  <ScaleCrop>false</ScaleCrop>
  <HeadingPairs>
    <vt:vector size="6" baseType="variant">
      <vt:variant>
        <vt:lpstr>Použitá písma</vt:lpstr>
      </vt:variant>
      <vt:variant>
        <vt:i4>5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8</vt:i4>
      </vt:variant>
    </vt:vector>
  </HeadingPairs>
  <TitlesOfParts>
    <vt:vector size="14" baseType="lpstr">
      <vt:lpstr>Algerian</vt:lpstr>
      <vt:lpstr>Arial</vt:lpstr>
      <vt:lpstr>Arial Black</vt:lpstr>
      <vt:lpstr>Calibri</vt:lpstr>
      <vt:lpstr>Calibri Light</vt:lpstr>
      <vt:lpstr>Motiv Office</vt:lpstr>
      <vt:lpstr>MATEŘSKÁ ŠKOLA Pardubice - Dubina,  Erno Košťála 991</vt:lpstr>
      <vt:lpstr>Ve vedení dětí k lásce ke knihám nám pomáhá spolupráce s místním SENIORCENTREM,   kdy BABIČKY dochází do školky a čtou dětem oblíbené pohádky před spaním</vt:lpstr>
      <vt:lpstr>VEDEME DĚTI K ZÁJMU O KNIHY OD NEJÚTLEJŠÍHO VĚKU</vt:lpstr>
      <vt:lpstr>PRVNÍ NÁVŠTĚVA V KNIHOVNĚ</vt:lpstr>
      <vt:lpstr>PROGRAM VE SPOLUPRÁCI S KNIHOVNOU</vt:lpstr>
      <vt:lpstr>OBJEVUJEME V KNIHÁCH  nejen moudro, poučení, ale i důležité vědomosti pro život, které rozmanitými prostředky společně přenášíme do „skutečného světa“ </vt:lpstr>
      <vt:lpstr>Na základě čteného příběhu  ROZVÍJÍME DRAMATICKÉ ČINNOSTI</vt:lpstr>
      <vt:lpstr>SPOLUPRACUJEME S RODIČI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Trida2</dc:creator>
  <cp:lastModifiedBy>Admin</cp:lastModifiedBy>
  <cp:revision>126</cp:revision>
  <dcterms:created xsi:type="dcterms:W3CDTF">2019-05-05T12:16:47Z</dcterms:created>
  <dcterms:modified xsi:type="dcterms:W3CDTF">2019-05-07T05:39:37Z</dcterms:modified>
</cp:coreProperties>
</file>